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Lato-regular.fntdata"/><Relationship Id="rId16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3960ca6bf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3960ca6bf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3960ca6bf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3960ca6bf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960ca6bf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3960ca6bf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960ca6bf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3960ca6bf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960ca6bff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3960ca6bf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Coding (per inventori di mondi)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idx="4294967295" type="title"/>
          </p:nvPr>
        </p:nvSpPr>
        <p:spPr>
          <a:xfrm>
            <a:off x="535775" y="712150"/>
            <a:ext cx="5197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Computers are everywhere!</a:t>
            </a:r>
            <a:endParaRPr sz="2400"/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0275" y="1742225"/>
            <a:ext cx="21336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5100" y="15240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5100" y="2612000"/>
            <a:ext cx="2676500" cy="1993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1175" y="2612002"/>
            <a:ext cx="2246776" cy="1263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4294967295" type="title"/>
          </p:nvPr>
        </p:nvSpPr>
        <p:spPr>
          <a:xfrm>
            <a:off x="459575" y="178750"/>
            <a:ext cx="5197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Computers are programmable!</a:t>
            </a:r>
            <a:endParaRPr sz="2400"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100" y="2083075"/>
            <a:ext cx="3354000" cy="25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>
            <p:ph idx="4294967295" type="subTitle"/>
          </p:nvPr>
        </p:nvSpPr>
        <p:spPr>
          <a:xfrm>
            <a:off x="4608900" y="653700"/>
            <a:ext cx="4045200" cy="38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Electronic circuits can do many (every?) things, </a:t>
            </a:r>
            <a:r>
              <a:rPr lang="en"/>
              <a:t>if properly configured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But configuring them is HARD for humans!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idx="4294967295" type="title"/>
          </p:nvPr>
        </p:nvSpPr>
        <p:spPr>
          <a:xfrm>
            <a:off x="459575" y="178750"/>
            <a:ext cx="5197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Programming languages</a:t>
            </a:r>
            <a:endParaRPr sz="2400"/>
          </a:p>
        </p:txBody>
      </p:sp>
      <p:sp>
        <p:nvSpPr>
          <p:cNvPr id="95" name="Google Shape;95;p16"/>
          <p:cNvSpPr txBox="1"/>
          <p:nvPr>
            <p:ph idx="4294967295" type="subTitle"/>
          </p:nvPr>
        </p:nvSpPr>
        <p:spPr>
          <a:xfrm>
            <a:off x="4608900" y="653700"/>
            <a:ext cx="4045200" cy="38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Electronic circuits can do many (every?) things, if properly configured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But configuring them is HARD for humans!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So ad hoc </a:t>
            </a:r>
            <a:r>
              <a:rPr b="1" lang="en"/>
              <a:t>languages</a:t>
            </a:r>
            <a:r>
              <a:rPr lang="en"/>
              <a:t> were invented, to meet in the middle!</a:t>
            </a:r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08750"/>
            <a:ext cx="4304099" cy="2984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idx="4294967295" type="title"/>
          </p:nvPr>
        </p:nvSpPr>
        <p:spPr>
          <a:xfrm>
            <a:off x="459575" y="178750"/>
            <a:ext cx="5197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Coding</a:t>
            </a:r>
            <a:endParaRPr sz="2400"/>
          </a:p>
        </p:txBody>
      </p:sp>
      <p:sp>
        <p:nvSpPr>
          <p:cNvPr id="102" name="Google Shape;102;p17"/>
          <p:cNvSpPr txBox="1"/>
          <p:nvPr>
            <p:ph idx="4294967295" type="subTitle"/>
          </p:nvPr>
        </p:nvSpPr>
        <p:spPr>
          <a:xfrm>
            <a:off x="4608900" y="653700"/>
            <a:ext cx="4045200" cy="38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“Coding” means speaking those special languages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Not only to talk to computers: it can also be a tool for thinking!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99150"/>
            <a:ext cx="3891950" cy="38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4294967295" type="title"/>
          </p:nvPr>
        </p:nvSpPr>
        <p:spPr>
          <a:xfrm>
            <a:off x="459575" y="178750"/>
            <a:ext cx="5197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Python</a:t>
            </a:r>
            <a:endParaRPr sz="2400"/>
          </a:p>
        </p:txBody>
      </p:sp>
      <p:sp>
        <p:nvSpPr>
          <p:cNvPr id="109" name="Google Shape;109;p18"/>
          <p:cNvSpPr txBox="1"/>
          <p:nvPr>
            <p:ph idx="4294967295" type="subTitle"/>
          </p:nvPr>
        </p:nvSpPr>
        <p:spPr>
          <a:xfrm>
            <a:off x="4608900" y="653700"/>
            <a:ext cx="4045200" cy="38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/>
              <a:t>welcoming a friendly</a:t>
            </a:r>
            <a:r>
              <a:rPr lang="en"/>
              <a:t> language…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…but also very </a:t>
            </a:r>
            <a:r>
              <a:rPr b="1" lang="en"/>
              <a:t>powerful</a:t>
            </a:r>
            <a:r>
              <a:rPr lang="en"/>
              <a:t>!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will learn it to </a:t>
            </a:r>
            <a:r>
              <a:rPr b="1" lang="en"/>
              <a:t>create new worlds</a:t>
            </a:r>
            <a:r>
              <a:rPr lang="en"/>
              <a:t>!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78" y="1167600"/>
            <a:ext cx="2092626" cy="229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3904" y="802738"/>
            <a:ext cx="1704997" cy="302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475" y="3261818"/>
            <a:ext cx="2700175" cy="176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idx="4294967295" type="title"/>
          </p:nvPr>
        </p:nvSpPr>
        <p:spPr>
          <a:xfrm>
            <a:off x="459575" y="178750"/>
            <a:ext cx="5197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Objections?</a:t>
            </a:r>
            <a:endParaRPr sz="2400"/>
          </a:p>
        </p:txBody>
      </p:sp>
      <p:sp>
        <p:nvSpPr>
          <p:cNvPr id="118" name="Google Shape;118;p19"/>
          <p:cNvSpPr txBox="1"/>
          <p:nvPr>
            <p:ph idx="4294967295" type="subTitle"/>
          </p:nvPr>
        </p:nvSpPr>
        <p:spPr>
          <a:xfrm>
            <a:off x="492450" y="1116925"/>
            <a:ext cx="5591100" cy="38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"Just tell ChatGPT what you want in plain English, and it'll code for you!"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But will it, really?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Maybe coding isn’t just a way to </a:t>
            </a:r>
            <a:r>
              <a:rPr i="1" lang="en"/>
              <a:t>program</a:t>
            </a:r>
            <a:r>
              <a:rPr lang="en"/>
              <a:t>,</a:t>
            </a:r>
            <a:r>
              <a:rPr i="1" lang="en"/>
              <a:t> </a:t>
            </a:r>
            <a:r>
              <a:rPr lang="en"/>
              <a:t> but a thinking tool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Want an informed opinion in the debate?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Then learn to code yourself!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