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3" r:id="rId3"/>
    <p:sldId id="258" r:id="rId4"/>
    <p:sldId id="265" r:id="rId5"/>
    <p:sldId id="266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A95C"/>
    <a:srgbClr val="00C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472093-3258-464C-A37B-0677D16542DD}" v="64" dt="2025-02-19T22:49:27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anuele Giovanni Carlo Ogliari" userId="29b0ae88-c61c-474d-97de-aafb43390e69" providerId="ADAL" clId="{C4472093-3258-464C-A37B-0677D16542DD}"/>
    <pc:docChg chg="custSel modSld">
      <pc:chgData name="Emanuele Giovanni Carlo Ogliari" userId="29b0ae88-c61c-474d-97de-aafb43390e69" providerId="ADAL" clId="{C4472093-3258-464C-A37B-0677D16542DD}" dt="2025-02-19T22:53:13.230" v="327" actId="1037"/>
      <pc:docMkLst>
        <pc:docMk/>
      </pc:docMkLst>
      <pc:sldChg chg="addSp modSp mod">
        <pc:chgData name="Emanuele Giovanni Carlo Ogliari" userId="29b0ae88-c61c-474d-97de-aafb43390e69" providerId="ADAL" clId="{C4472093-3258-464C-A37B-0677D16542DD}" dt="2025-02-19T22:53:13.230" v="327" actId="1037"/>
        <pc:sldMkLst>
          <pc:docMk/>
          <pc:sldMk cId="2841948667" sldId="263"/>
        </pc:sldMkLst>
        <pc:spChg chg="mod">
          <ac:chgData name="Emanuele Giovanni Carlo Ogliari" userId="29b0ae88-c61c-474d-97de-aafb43390e69" providerId="ADAL" clId="{C4472093-3258-464C-A37B-0677D16542DD}" dt="2025-02-19T22:53:13.230" v="327" actId="1037"/>
          <ac:spMkLst>
            <pc:docMk/>
            <pc:sldMk cId="2841948667" sldId="263"/>
            <ac:spMk id="2" creationId="{6CCF4D80-E5E0-0977-D545-9FAA33AC41D0}"/>
          </ac:spMkLst>
        </pc:spChg>
        <pc:spChg chg="mod">
          <ac:chgData name="Emanuele Giovanni Carlo Ogliari" userId="29b0ae88-c61c-474d-97de-aafb43390e69" providerId="ADAL" clId="{C4472093-3258-464C-A37B-0677D16542DD}" dt="2025-02-19T22:47:48.026" v="260" actId="207"/>
          <ac:spMkLst>
            <pc:docMk/>
            <pc:sldMk cId="2841948667" sldId="263"/>
            <ac:spMk id="3" creationId="{C77B3705-F217-4C40-9316-AFD341BF3DC9}"/>
          </ac:spMkLst>
        </pc:spChg>
        <pc:spChg chg="mod">
          <ac:chgData name="Emanuele Giovanni Carlo Ogliari" userId="29b0ae88-c61c-474d-97de-aafb43390e69" providerId="ADAL" clId="{C4472093-3258-464C-A37B-0677D16542DD}" dt="2025-02-19T22:47:17.903" v="257" actId="20577"/>
          <ac:spMkLst>
            <pc:docMk/>
            <pc:sldMk cId="2841948667" sldId="263"/>
            <ac:spMk id="5" creationId="{7FED664C-E84A-E167-C78F-E30D0DFF4FA9}"/>
          </ac:spMkLst>
        </pc:spChg>
        <pc:spChg chg="mod">
          <ac:chgData name="Emanuele Giovanni Carlo Ogliari" userId="29b0ae88-c61c-474d-97de-aafb43390e69" providerId="ADAL" clId="{C4472093-3258-464C-A37B-0677D16542DD}" dt="2025-02-19T22:36:58.613" v="106" actId="1036"/>
          <ac:spMkLst>
            <pc:docMk/>
            <pc:sldMk cId="2841948667" sldId="263"/>
            <ac:spMk id="6" creationId="{29788A65-0E3C-3D7F-2E9C-E4F8D7E787FC}"/>
          </ac:spMkLst>
        </pc:spChg>
        <pc:spChg chg="mod">
          <ac:chgData name="Emanuele Giovanni Carlo Ogliari" userId="29b0ae88-c61c-474d-97de-aafb43390e69" providerId="ADAL" clId="{C4472093-3258-464C-A37B-0677D16542DD}" dt="2025-02-19T22:53:08.585" v="320" actId="1037"/>
          <ac:spMkLst>
            <pc:docMk/>
            <pc:sldMk cId="2841948667" sldId="263"/>
            <ac:spMk id="7" creationId="{DA02DBA1-CA12-5013-A280-469FD3A2C960}"/>
          </ac:spMkLst>
        </pc:spChg>
        <pc:spChg chg="mod">
          <ac:chgData name="Emanuele Giovanni Carlo Ogliari" userId="29b0ae88-c61c-474d-97de-aafb43390e69" providerId="ADAL" clId="{C4472093-3258-464C-A37B-0677D16542DD}" dt="2025-02-19T22:45:06.032" v="241" actId="207"/>
          <ac:spMkLst>
            <pc:docMk/>
            <pc:sldMk cId="2841948667" sldId="263"/>
            <ac:spMk id="8" creationId="{DDB3E68C-E854-1B05-BAF7-73AD771E6BC9}"/>
          </ac:spMkLst>
        </pc:spChg>
        <pc:spChg chg="mod">
          <ac:chgData name="Emanuele Giovanni Carlo Ogliari" userId="29b0ae88-c61c-474d-97de-aafb43390e69" providerId="ADAL" clId="{C4472093-3258-464C-A37B-0677D16542DD}" dt="2025-02-19T21:35:42.004" v="4" actId="1076"/>
          <ac:spMkLst>
            <pc:docMk/>
            <pc:sldMk cId="2841948667" sldId="263"/>
            <ac:spMk id="10" creationId="{7E85FFAF-57D7-2089-CA83-35FE2935131D}"/>
          </ac:spMkLst>
        </pc:spChg>
        <pc:picChg chg="add mod">
          <ac:chgData name="Emanuele Giovanni Carlo Ogliari" userId="29b0ae88-c61c-474d-97de-aafb43390e69" providerId="ADAL" clId="{C4472093-3258-464C-A37B-0677D16542DD}" dt="2025-02-19T22:44:50.065" v="239" actId="207"/>
          <ac:picMkLst>
            <pc:docMk/>
            <pc:sldMk cId="2841948667" sldId="263"/>
            <ac:picMk id="9" creationId="{B1052DA6-C6D4-21DD-73EE-4E2F98947545}"/>
          </ac:picMkLst>
        </pc:picChg>
        <pc:picChg chg="add mod">
          <ac:chgData name="Emanuele Giovanni Carlo Ogliari" userId="29b0ae88-c61c-474d-97de-aafb43390e69" providerId="ADAL" clId="{C4472093-3258-464C-A37B-0677D16542DD}" dt="2025-02-19T22:44:50.065" v="239" actId="207"/>
          <ac:picMkLst>
            <pc:docMk/>
            <pc:sldMk cId="2841948667" sldId="263"/>
            <ac:picMk id="12" creationId="{ED05A3C2-3A2A-DE40-90DF-DD89353E3A5A}"/>
          </ac:picMkLst>
        </pc:picChg>
        <pc:picChg chg="add mod">
          <ac:chgData name="Emanuele Giovanni Carlo Ogliari" userId="29b0ae88-c61c-474d-97de-aafb43390e69" providerId="ADAL" clId="{C4472093-3258-464C-A37B-0677D16542DD}" dt="2025-02-19T22:47:53.613" v="261" actId="207"/>
          <ac:picMkLst>
            <pc:docMk/>
            <pc:sldMk cId="2841948667" sldId="263"/>
            <ac:picMk id="14" creationId="{572A373C-8405-4222-2DB9-79D7779C0E69}"/>
          </ac:picMkLst>
        </pc:picChg>
        <pc:picChg chg="add mod">
          <ac:chgData name="Emanuele Giovanni Carlo Ogliari" userId="29b0ae88-c61c-474d-97de-aafb43390e69" providerId="ADAL" clId="{C4472093-3258-464C-A37B-0677D16542DD}" dt="2025-02-19T22:42:58.820" v="198" actId="1037"/>
          <ac:picMkLst>
            <pc:docMk/>
            <pc:sldMk cId="2841948667" sldId="263"/>
            <ac:picMk id="16" creationId="{F87D9F10-32F5-16DF-AD91-DB75CEEA9BE3}"/>
          </ac:picMkLst>
        </pc:picChg>
        <pc:picChg chg="add mod">
          <ac:chgData name="Emanuele Giovanni Carlo Ogliari" userId="29b0ae88-c61c-474d-97de-aafb43390e69" providerId="ADAL" clId="{C4472093-3258-464C-A37B-0677D16542DD}" dt="2025-02-19T22:45:21.640" v="244" actId="207"/>
          <ac:picMkLst>
            <pc:docMk/>
            <pc:sldMk cId="2841948667" sldId="263"/>
            <ac:picMk id="18" creationId="{D3D2C96D-B7ED-9D1C-5818-28D8B69D0D4B}"/>
          </ac:picMkLst>
        </pc:picChg>
        <pc:picChg chg="add mod">
          <ac:chgData name="Emanuele Giovanni Carlo Ogliari" userId="29b0ae88-c61c-474d-97de-aafb43390e69" providerId="ADAL" clId="{C4472093-3258-464C-A37B-0677D16542DD}" dt="2025-02-19T22:46:25.074" v="253" actId="1076"/>
          <ac:picMkLst>
            <pc:docMk/>
            <pc:sldMk cId="2841948667" sldId="263"/>
            <ac:picMk id="20" creationId="{7168D6F8-AF02-B22E-4A28-C293D34EFA3E}"/>
          </ac:picMkLst>
        </pc:picChg>
      </pc:sldChg>
      <pc:sldChg chg="addSp delSp modSp mod">
        <pc:chgData name="Emanuele Giovanni Carlo Ogliari" userId="29b0ae88-c61c-474d-97de-aafb43390e69" providerId="ADAL" clId="{C4472093-3258-464C-A37B-0677D16542DD}" dt="2025-02-19T22:49:40.324" v="280" actId="1037"/>
        <pc:sldMkLst>
          <pc:docMk/>
          <pc:sldMk cId="1942942414" sldId="264"/>
        </pc:sldMkLst>
        <pc:spChg chg="mod">
          <ac:chgData name="Emanuele Giovanni Carlo Ogliari" userId="29b0ae88-c61c-474d-97de-aafb43390e69" providerId="ADAL" clId="{C4472093-3258-464C-A37B-0677D16542DD}" dt="2025-02-19T22:49:13.972" v="266" actId="1076"/>
          <ac:spMkLst>
            <pc:docMk/>
            <pc:sldMk cId="1942942414" sldId="264"/>
            <ac:spMk id="2" creationId="{D6DAD115-C815-9F8A-3A27-578D08FCE80D}"/>
          </ac:spMkLst>
        </pc:spChg>
        <pc:spChg chg="mod">
          <ac:chgData name="Emanuele Giovanni Carlo Ogliari" userId="29b0ae88-c61c-474d-97de-aafb43390e69" providerId="ADAL" clId="{C4472093-3258-464C-A37B-0677D16542DD}" dt="2025-02-19T22:49:27.209" v="269" actId="14100"/>
          <ac:spMkLst>
            <pc:docMk/>
            <pc:sldMk cId="1942942414" sldId="264"/>
            <ac:spMk id="15" creationId="{FFD1ADAB-D029-0C08-6864-77D34742834A}"/>
          </ac:spMkLst>
        </pc:spChg>
        <pc:grpChg chg="mod">
          <ac:chgData name="Emanuele Giovanni Carlo Ogliari" userId="29b0ae88-c61c-474d-97de-aafb43390e69" providerId="ADAL" clId="{C4472093-3258-464C-A37B-0677D16542DD}" dt="2025-02-19T22:49:27.209" v="269" actId="14100"/>
          <ac:grpSpMkLst>
            <pc:docMk/>
            <pc:sldMk cId="1942942414" sldId="264"/>
            <ac:grpSpMk id="16" creationId="{11969DB5-1838-35BE-6290-A5DFD94DC395}"/>
          </ac:grpSpMkLst>
        </pc:grpChg>
        <pc:picChg chg="add del mod">
          <ac:chgData name="Emanuele Giovanni Carlo Ogliari" userId="29b0ae88-c61c-474d-97de-aafb43390e69" providerId="ADAL" clId="{C4472093-3258-464C-A37B-0677D16542DD}" dt="2025-02-19T22:33:15.250" v="80" actId="478"/>
          <ac:picMkLst>
            <pc:docMk/>
            <pc:sldMk cId="1942942414" sldId="264"/>
            <ac:picMk id="4" creationId="{1DA7E22D-2ECD-772B-3942-9B07853B2037}"/>
          </ac:picMkLst>
        </pc:picChg>
        <pc:picChg chg="add mod">
          <ac:chgData name="Emanuele Giovanni Carlo Ogliari" userId="29b0ae88-c61c-474d-97de-aafb43390e69" providerId="ADAL" clId="{C4472093-3258-464C-A37B-0677D16542DD}" dt="2025-02-19T22:49:40.324" v="280" actId="1037"/>
          <ac:picMkLst>
            <pc:docMk/>
            <pc:sldMk cId="1942942414" sldId="264"/>
            <ac:picMk id="6" creationId="{3CA82818-44E7-9D01-CF33-EF5CC62722EC}"/>
          </ac:picMkLst>
        </pc:picChg>
        <pc:picChg chg="mod">
          <ac:chgData name="Emanuele Giovanni Carlo Ogliari" userId="29b0ae88-c61c-474d-97de-aafb43390e69" providerId="ADAL" clId="{C4472093-3258-464C-A37B-0677D16542DD}" dt="2025-02-19T22:48:58.958" v="262" actId="1076"/>
          <ac:picMkLst>
            <pc:docMk/>
            <pc:sldMk cId="1942942414" sldId="264"/>
            <ac:picMk id="9" creationId="{14B92CE9-0B23-C5F3-63DB-AB8D6E633C8B}"/>
          </ac:picMkLst>
        </pc:picChg>
        <pc:picChg chg="mod">
          <ac:chgData name="Emanuele Giovanni Carlo Ogliari" userId="29b0ae88-c61c-474d-97de-aafb43390e69" providerId="ADAL" clId="{C4472093-3258-464C-A37B-0677D16542DD}" dt="2025-02-19T22:49:09.199" v="265" actId="1076"/>
          <ac:picMkLst>
            <pc:docMk/>
            <pc:sldMk cId="1942942414" sldId="264"/>
            <ac:picMk id="11" creationId="{F236813C-9C2D-F427-C0F0-3B7296AF2F34}"/>
          </ac:picMkLst>
        </pc:picChg>
        <pc:picChg chg="mod">
          <ac:chgData name="Emanuele Giovanni Carlo Ogliari" userId="29b0ae88-c61c-474d-97de-aafb43390e69" providerId="ADAL" clId="{C4472093-3258-464C-A37B-0677D16542DD}" dt="2025-02-19T22:49:27.209" v="269" actId="14100"/>
          <ac:picMkLst>
            <pc:docMk/>
            <pc:sldMk cId="1942942414" sldId="264"/>
            <ac:picMk id="1030" creationId="{28B3A8E0-0BE2-BD8C-2D8C-CFB947AFC5A9}"/>
          </ac:picMkLst>
        </pc:picChg>
      </pc:sldChg>
      <pc:sldChg chg="modSp mod">
        <pc:chgData name="Emanuele Giovanni Carlo Ogliari" userId="29b0ae88-c61c-474d-97de-aafb43390e69" providerId="ADAL" clId="{C4472093-3258-464C-A37B-0677D16542DD}" dt="2025-02-19T22:52:28.314" v="301" actId="20577"/>
        <pc:sldMkLst>
          <pc:docMk/>
          <pc:sldMk cId="2435040351" sldId="265"/>
        </pc:sldMkLst>
        <pc:spChg chg="mod">
          <ac:chgData name="Emanuele Giovanni Carlo Ogliari" userId="29b0ae88-c61c-474d-97de-aafb43390e69" providerId="ADAL" clId="{C4472093-3258-464C-A37B-0677D16542DD}" dt="2025-02-19T21:37:54.556" v="41" actId="14100"/>
          <ac:spMkLst>
            <pc:docMk/>
            <pc:sldMk cId="2435040351" sldId="265"/>
            <ac:spMk id="8" creationId="{42FC2E17-CD56-F6ED-0DB9-4A7E25D591B5}"/>
          </ac:spMkLst>
        </pc:spChg>
        <pc:spChg chg="mod">
          <ac:chgData name="Emanuele Giovanni Carlo Ogliari" userId="29b0ae88-c61c-474d-97de-aafb43390e69" providerId="ADAL" clId="{C4472093-3258-464C-A37B-0677D16542DD}" dt="2025-02-19T22:52:28.314" v="301" actId="20577"/>
          <ac:spMkLst>
            <pc:docMk/>
            <pc:sldMk cId="2435040351" sldId="265"/>
            <ac:spMk id="45" creationId="{6DAC5775-BAD1-4914-0826-81471B2561A7}"/>
          </ac:spMkLst>
        </pc:spChg>
        <pc:picChg chg="mod">
          <ac:chgData name="Emanuele Giovanni Carlo Ogliari" userId="29b0ae88-c61c-474d-97de-aafb43390e69" providerId="ADAL" clId="{C4472093-3258-464C-A37B-0677D16542DD}" dt="2025-02-19T22:52:13.076" v="297" actId="1076"/>
          <ac:picMkLst>
            <pc:docMk/>
            <pc:sldMk cId="2435040351" sldId="265"/>
            <ac:picMk id="5" creationId="{7D3BFD61-4FB7-7B33-ADC4-DDD7AFF40658}"/>
          </ac:picMkLst>
        </pc:picChg>
        <pc:picChg chg="mod">
          <ac:chgData name="Emanuele Giovanni Carlo Ogliari" userId="29b0ae88-c61c-474d-97de-aafb43390e69" providerId="ADAL" clId="{C4472093-3258-464C-A37B-0677D16542DD}" dt="2025-02-19T22:51:41.219" v="293" actId="1076"/>
          <ac:picMkLst>
            <pc:docMk/>
            <pc:sldMk cId="2435040351" sldId="265"/>
            <ac:picMk id="6" creationId="{0B61C9E2-7512-E71C-8D95-90CA0770D737}"/>
          </ac:picMkLst>
        </pc:picChg>
        <pc:picChg chg="mod modCrop">
          <ac:chgData name="Emanuele Giovanni Carlo Ogliari" userId="29b0ae88-c61c-474d-97de-aafb43390e69" providerId="ADAL" clId="{C4472093-3258-464C-A37B-0677D16542DD}" dt="2025-02-19T21:39:49.891" v="47" actId="732"/>
          <ac:picMkLst>
            <pc:docMk/>
            <pc:sldMk cId="2435040351" sldId="265"/>
            <ac:picMk id="7" creationId="{680DC030-1623-8DBD-DACA-2AA08EA19B81}"/>
          </ac:picMkLst>
        </pc:picChg>
        <pc:picChg chg="mod">
          <ac:chgData name="Emanuele Giovanni Carlo Ogliari" userId="29b0ae88-c61c-474d-97de-aafb43390e69" providerId="ADAL" clId="{C4472093-3258-464C-A37B-0677D16542DD}" dt="2025-02-19T21:38:14.233" v="44" actId="14100"/>
          <ac:picMkLst>
            <pc:docMk/>
            <pc:sldMk cId="2435040351" sldId="265"/>
            <ac:picMk id="26" creationId="{C11DF3F2-88F4-5A84-BCB8-0709CF954ABD}"/>
          </ac:picMkLst>
        </pc:picChg>
        <pc:picChg chg="mod">
          <ac:chgData name="Emanuele Giovanni Carlo Ogliari" userId="29b0ae88-c61c-474d-97de-aafb43390e69" providerId="ADAL" clId="{C4472093-3258-464C-A37B-0677D16542DD}" dt="2025-02-19T22:51:49.202" v="295" actId="1076"/>
          <ac:picMkLst>
            <pc:docMk/>
            <pc:sldMk cId="2435040351" sldId="265"/>
            <ac:picMk id="36" creationId="{B12C7D4F-2F50-7488-E38B-ABC613FD700A}"/>
          </ac:picMkLst>
        </pc:picChg>
      </pc:sldChg>
      <pc:sldChg chg="modSp mod">
        <pc:chgData name="Emanuele Giovanni Carlo Ogliari" userId="29b0ae88-c61c-474d-97de-aafb43390e69" providerId="ADAL" clId="{C4472093-3258-464C-A37B-0677D16542DD}" dt="2025-02-19T22:50:56.375" v="292" actId="313"/>
        <pc:sldMkLst>
          <pc:docMk/>
          <pc:sldMk cId="2620140976" sldId="266"/>
        </pc:sldMkLst>
        <pc:spChg chg="mod">
          <ac:chgData name="Emanuele Giovanni Carlo Ogliari" userId="29b0ae88-c61c-474d-97de-aafb43390e69" providerId="ADAL" clId="{C4472093-3258-464C-A37B-0677D16542DD}" dt="2025-02-19T22:50:56.375" v="292" actId="313"/>
          <ac:spMkLst>
            <pc:docMk/>
            <pc:sldMk cId="2620140976" sldId="266"/>
            <ac:spMk id="3" creationId="{2AAA063E-C154-6F25-E722-9E7CFAC45879}"/>
          </ac:spMkLst>
        </pc:spChg>
        <pc:spChg chg="mod">
          <ac:chgData name="Emanuele Giovanni Carlo Ogliari" userId="29b0ae88-c61c-474d-97de-aafb43390e69" providerId="ADAL" clId="{C4472093-3258-464C-A37B-0677D16542DD}" dt="2025-02-19T21:38:37.362" v="45" actId="20577"/>
          <ac:spMkLst>
            <pc:docMk/>
            <pc:sldMk cId="2620140976" sldId="266"/>
            <ac:spMk id="10" creationId="{80356C4B-C505-7C54-A57F-2ED1905E0EFC}"/>
          </ac:spMkLst>
        </pc:spChg>
      </pc:sldChg>
    </pc:docChg>
  </pc:docChgLst>
  <pc:docChgLst>
    <pc:chgData name="Paolo Gaetani" userId="050e9afe-e38f-4c28-9993-d350193c3c73" providerId="ADAL" clId="{9187730A-9DF3-4C38-972C-7CDE6B8A8509}"/>
    <pc:docChg chg="custSel addSld delSld modSld">
      <pc:chgData name="Paolo Gaetani" userId="050e9afe-e38f-4c28-9993-d350193c3c73" providerId="ADAL" clId="{9187730A-9DF3-4C38-972C-7CDE6B8A8509}" dt="2024-02-06T17:41:48.998" v="1598" actId="1076"/>
      <pc:docMkLst>
        <pc:docMk/>
      </pc:docMkLst>
      <pc:sldChg chg="addSp delSp modSp del mod">
        <pc:chgData name="Paolo Gaetani" userId="050e9afe-e38f-4c28-9993-d350193c3c73" providerId="ADAL" clId="{9187730A-9DF3-4C38-972C-7CDE6B8A8509}" dt="2024-02-02T16:31:11.411" v="285" actId="47"/>
        <pc:sldMkLst>
          <pc:docMk/>
          <pc:sldMk cId="2039693719" sldId="257"/>
        </pc:sldMkLst>
      </pc:sldChg>
      <pc:sldChg chg="addSp delSp modSp mod setBg modAnim">
        <pc:chgData name="Paolo Gaetani" userId="050e9afe-e38f-4c28-9993-d350193c3c73" providerId="ADAL" clId="{9187730A-9DF3-4C38-972C-7CDE6B8A8509}" dt="2024-02-04T13:42:43.434" v="1432"/>
        <pc:sldMkLst>
          <pc:docMk/>
          <pc:sldMk cId="3170974431" sldId="258"/>
        </pc:sldMkLst>
      </pc:sldChg>
      <pc:sldChg chg="addSp delSp modSp del mod">
        <pc:chgData name="Paolo Gaetani" userId="050e9afe-e38f-4c28-9993-d350193c3c73" providerId="ADAL" clId="{9187730A-9DF3-4C38-972C-7CDE6B8A8509}" dt="2024-02-02T16:46:52.421" v="529" actId="47"/>
        <pc:sldMkLst>
          <pc:docMk/>
          <pc:sldMk cId="444988105" sldId="260"/>
        </pc:sldMkLst>
      </pc:sldChg>
      <pc:sldChg chg="addSp delSp modSp mod setBg modAnim">
        <pc:chgData name="Paolo Gaetani" userId="050e9afe-e38f-4c28-9993-d350193c3c73" providerId="ADAL" clId="{9187730A-9DF3-4C38-972C-7CDE6B8A8509}" dt="2024-02-06T16:53:12.847" v="1511"/>
        <pc:sldMkLst>
          <pc:docMk/>
          <pc:sldMk cId="2841948667" sldId="263"/>
        </pc:sldMkLst>
      </pc:sldChg>
      <pc:sldChg chg="modSp mod">
        <pc:chgData name="Paolo Gaetani" userId="050e9afe-e38f-4c28-9993-d350193c3c73" providerId="ADAL" clId="{9187730A-9DF3-4C38-972C-7CDE6B8A8509}" dt="2024-02-06T17:41:48.998" v="1598" actId="1076"/>
        <pc:sldMkLst>
          <pc:docMk/>
          <pc:sldMk cId="1942942414" sldId="264"/>
        </pc:sldMkLst>
      </pc:sldChg>
      <pc:sldChg chg="addSp delSp modSp add mod setBg modAnim">
        <pc:chgData name="Paolo Gaetani" userId="050e9afe-e38f-4c28-9993-d350193c3c73" providerId="ADAL" clId="{9187730A-9DF3-4C38-972C-7CDE6B8A8509}" dt="2024-02-04T13:45:56.227" v="1482"/>
        <pc:sldMkLst>
          <pc:docMk/>
          <pc:sldMk cId="2435040351" sldId="265"/>
        </pc:sldMkLst>
      </pc:sldChg>
      <pc:sldChg chg="addSp delSp modSp add mod setBg">
        <pc:chgData name="Paolo Gaetani" userId="050e9afe-e38f-4c28-9993-d350193c3c73" providerId="ADAL" clId="{9187730A-9DF3-4C38-972C-7CDE6B8A8509}" dt="2024-02-06T16:57:14.850" v="1528" actId="20577"/>
        <pc:sldMkLst>
          <pc:docMk/>
          <pc:sldMk cId="2620140976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>
            <a:extLst>
              <a:ext uri="{FF2B5EF4-FFF2-40B4-BE49-F238E27FC236}">
                <a16:creationId xmlns:a16="http://schemas.microsoft.com/office/drawing/2014/main" id="{876815C4-7500-F075-2639-2708C62B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3" y="2285999"/>
            <a:ext cx="6892637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8AEAC6F7-2486-F82B-30C4-1B7148D8B2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7075" y="4011613"/>
            <a:ext cx="6892925" cy="11477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AA48E3AE-DA70-ADB2-57FB-519DE5ED64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6428" y="260928"/>
            <a:ext cx="2880000" cy="1552561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1DA5FB09-5C8F-A694-416C-2F4B326300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6428" y="5753372"/>
            <a:ext cx="2880000" cy="8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7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 hasCustomPrompt="1"/>
          </p:nvPr>
        </p:nvSpPr>
        <p:spPr>
          <a:xfrm>
            <a:off x="287653" y="1228544"/>
            <a:ext cx="11497308" cy="877348"/>
          </a:xfrm>
          <a:prstGeom prst="rect">
            <a:avLst/>
          </a:prstGeom>
        </p:spPr>
        <p:txBody>
          <a:bodyPr/>
          <a:lstStyle>
            <a:lvl1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Fare clic per stile del titolo</a:t>
            </a:r>
          </a:p>
        </p:txBody>
      </p:sp>
      <p:sp>
        <p:nvSpPr>
          <p:cNvPr id="9" name="Rettangolo"/>
          <p:cNvSpPr/>
          <p:nvPr userDrawn="1"/>
        </p:nvSpPr>
        <p:spPr>
          <a:xfrm>
            <a:off x="287653" y="912741"/>
            <a:ext cx="1410957" cy="141408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0" name="Segnaposto tes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87651" y="2983345"/>
            <a:ext cx="11497308" cy="3481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287650" y="2238975"/>
            <a:ext cx="11497308" cy="482929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rgbClr val="4F5B6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Questo è un sottotitolo</a:t>
            </a:r>
          </a:p>
          <a:p>
            <a:endParaRPr lang="it-IT" dirty="0"/>
          </a:p>
        </p:txBody>
      </p:sp>
      <p:pic>
        <p:nvPicPr>
          <p:cNvPr id="3" name="logo_techcamp.png" descr="logo_techcamp.png">
            <a:extLst>
              <a:ext uri="{FF2B5EF4-FFF2-40B4-BE49-F238E27FC236}">
                <a16:creationId xmlns:a16="http://schemas.microsoft.com/office/drawing/2014/main" id="{E5C9D535-6046-7414-13DE-49EFAE0465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0A6AD5B7-91A8-7F60-E4D0-011F5A9377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05B6BA39-5819-373D-ED68-CB87E76626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800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9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+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11670A03-D3E2-4036-836F-D8A7C6D30A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541433" cy="6858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 hasCustomPrompt="1"/>
          </p:nvPr>
        </p:nvSpPr>
        <p:spPr>
          <a:xfrm>
            <a:off x="5921829" y="1898577"/>
            <a:ext cx="5863132" cy="1325563"/>
          </a:xfrm>
          <a:prstGeom prst="rect">
            <a:avLst/>
          </a:prstGeom>
        </p:spPr>
        <p:txBody>
          <a:bodyPr/>
          <a:lstStyle>
            <a:lvl1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Fare clic per stile del titolo</a:t>
            </a:r>
          </a:p>
        </p:txBody>
      </p:sp>
      <p:sp>
        <p:nvSpPr>
          <p:cNvPr id="9" name="Rettangolo"/>
          <p:cNvSpPr/>
          <p:nvPr userDrawn="1"/>
        </p:nvSpPr>
        <p:spPr>
          <a:xfrm>
            <a:off x="5921834" y="1626027"/>
            <a:ext cx="1410957" cy="141408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0" name="Segnaposto tes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5921827" y="3880179"/>
            <a:ext cx="5863131" cy="2585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5921829" y="3277008"/>
            <a:ext cx="5863132" cy="482929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rgbClr val="4F5B6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Questo è un sottotitolo</a:t>
            </a:r>
          </a:p>
          <a:p>
            <a:endParaRPr lang="it-IT" dirty="0"/>
          </a:p>
        </p:txBody>
      </p:sp>
      <p:pic>
        <p:nvPicPr>
          <p:cNvPr id="2" name="logo_techcamp.png" descr="logo_techcamp.png">
            <a:extLst>
              <a:ext uri="{FF2B5EF4-FFF2-40B4-BE49-F238E27FC236}">
                <a16:creationId xmlns:a16="http://schemas.microsoft.com/office/drawing/2014/main" id="{1BD85224-AD05-3CD2-204F-6571BB94D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8815235E-6A91-9B6C-174C-79696980B0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A2119E62-941A-98BB-8521-99DB3FE7F5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800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8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nco puntato +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"/>
          <p:cNvSpPr/>
          <p:nvPr userDrawn="1"/>
        </p:nvSpPr>
        <p:spPr>
          <a:xfrm>
            <a:off x="0" y="0"/>
            <a:ext cx="5516381" cy="6858000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9" name="Titolo 1"/>
          <p:cNvSpPr txBox="1">
            <a:spLocks/>
          </p:cNvSpPr>
          <p:nvPr userDrawn="1"/>
        </p:nvSpPr>
        <p:spPr>
          <a:xfrm>
            <a:off x="427822" y="491734"/>
            <a:ext cx="4029252" cy="150868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sz="4800" dirty="0">
                <a:solidFill>
                  <a:schemeClr val="bg1"/>
                </a:solidFill>
              </a:rPr>
              <a:t>Fare clic per stile del titolo</a:t>
            </a:r>
          </a:p>
        </p:txBody>
      </p:sp>
      <p:sp>
        <p:nvSpPr>
          <p:cNvPr id="10" name="Segnaposto testo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999" y="2528894"/>
            <a:ext cx="4743551" cy="2585089"/>
          </a:xfrm>
          <a:prstGeom prst="rect">
            <a:avLst/>
          </a:prstGeom>
        </p:spPr>
        <p:txBody>
          <a:bodyPr anchor="ctr" anchorCtr="0"/>
          <a:lstStyle>
            <a:lvl1pPr marL="342882" indent="-342882"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+mj-lt"/>
              </a:defRPr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Punto 1</a:t>
            </a:r>
          </a:p>
          <a:p>
            <a:pPr lvl="0"/>
            <a:r>
              <a:rPr lang="it-IT" dirty="0"/>
              <a:t>Punto 2</a:t>
            </a:r>
          </a:p>
          <a:p>
            <a:pPr lvl="0"/>
            <a:r>
              <a:rPr lang="it-IT" dirty="0"/>
              <a:t>Punto 3</a:t>
            </a:r>
          </a:p>
          <a:p>
            <a:pPr lvl="0"/>
            <a:endParaRPr lang="it-IT" dirty="0"/>
          </a:p>
        </p:txBody>
      </p:sp>
      <p:sp>
        <p:nvSpPr>
          <p:cNvPr id="22" name="Titolo 1"/>
          <p:cNvSpPr>
            <a:spLocks noGrp="1"/>
          </p:cNvSpPr>
          <p:nvPr>
            <p:ph type="title" hasCustomPrompt="1"/>
          </p:nvPr>
        </p:nvSpPr>
        <p:spPr>
          <a:xfrm>
            <a:off x="5921829" y="1898577"/>
            <a:ext cx="5863132" cy="1325563"/>
          </a:xfrm>
          <a:prstGeom prst="rect">
            <a:avLst/>
          </a:prstGeom>
        </p:spPr>
        <p:txBody>
          <a:bodyPr/>
          <a:lstStyle>
            <a:lvl1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Fare clic per stile del titolo</a:t>
            </a:r>
          </a:p>
        </p:txBody>
      </p:sp>
      <p:sp>
        <p:nvSpPr>
          <p:cNvPr id="23" name="Rettangolo"/>
          <p:cNvSpPr/>
          <p:nvPr userDrawn="1"/>
        </p:nvSpPr>
        <p:spPr>
          <a:xfrm>
            <a:off x="5921834" y="1626027"/>
            <a:ext cx="1410957" cy="141408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24" name="Segnaposto tes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5921827" y="3880179"/>
            <a:ext cx="5863131" cy="2585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25" name="Segnaposto tes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5921829" y="3277008"/>
            <a:ext cx="5863132" cy="482929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rgbClr val="4F5B6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Questo è un sottotitolo</a:t>
            </a:r>
          </a:p>
          <a:p>
            <a:endParaRPr lang="it-IT" dirty="0"/>
          </a:p>
        </p:txBody>
      </p:sp>
      <p:pic>
        <p:nvPicPr>
          <p:cNvPr id="3" name="logo_techcamp.png" descr="logo_techcamp.png">
            <a:extLst>
              <a:ext uri="{FF2B5EF4-FFF2-40B4-BE49-F238E27FC236}">
                <a16:creationId xmlns:a16="http://schemas.microsoft.com/office/drawing/2014/main" id="{3C9A7E08-779E-1513-50DB-C28228D03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E9A546FE-61B7-6FBC-7F7A-D2B31ECAED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A5306127-EB64-F051-FCFF-C033A6A5DA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999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i +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36"/>
          <p:cNvSpPr>
            <a:spLocks noGrp="1"/>
          </p:cNvSpPr>
          <p:nvPr>
            <p:ph type="pic" sz="quarter" idx="19"/>
          </p:nvPr>
        </p:nvSpPr>
        <p:spPr>
          <a:xfrm>
            <a:off x="1979508" y="4312627"/>
            <a:ext cx="3516885" cy="169252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9" name="Rettangolo"/>
          <p:cNvSpPr/>
          <p:nvPr userDrawn="1"/>
        </p:nvSpPr>
        <p:spPr>
          <a:xfrm>
            <a:off x="1" y="0"/>
            <a:ext cx="1353329" cy="6858000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4" name="Titolo 1"/>
          <p:cNvSpPr>
            <a:spLocks noGrp="1"/>
          </p:cNvSpPr>
          <p:nvPr>
            <p:ph type="title" hasCustomPrompt="1"/>
          </p:nvPr>
        </p:nvSpPr>
        <p:spPr>
          <a:xfrm>
            <a:off x="5903169" y="4708910"/>
            <a:ext cx="5881124" cy="1784035"/>
          </a:xfrm>
          <a:prstGeom prst="rect">
            <a:avLst/>
          </a:prstGeom>
        </p:spPr>
        <p:txBody>
          <a:bodyPr anchor="ctr" anchorCtr="0"/>
          <a:lstStyle>
            <a:lvl1pPr algn="r">
              <a:defRPr lang="it-IT" sz="3200" kern="1200" baseline="0" dirty="0">
                <a:solidFill>
                  <a:srgbClr val="57A95C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Fare clic per stile della frase in evidenza</a:t>
            </a:r>
          </a:p>
        </p:txBody>
      </p:sp>
      <p:sp>
        <p:nvSpPr>
          <p:cNvPr id="15" name="Rettangolo"/>
          <p:cNvSpPr/>
          <p:nvPr userDrawn="1"/>
        </p:nvSpPr>
        <p:spPr>
          <a:xfrm>
            <a:off x="5903837" y="842039"/>
            <a:ext cx="1693335" cy="141408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6" name="Segnaposto immagine 36"/>
          <p:cNvSpPr>
            <a:spLocks noGrp="1"/>
          </p:cNvSpPr>
          <p:nvPr>
            <p:ph type="pic" sz="quarter" idx="13"/>
          </p:nvPr>
        </p:nvSpPr>
        <p:spPr>
          <a:xfrm>
            <a:off x="1979508" y="387165"/>
            <a:ext cx="3516885" cy="169252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7" name="Rettangolo"/>
          <p:cNvSpPr/>
          <p:nvPr userDrawn="1"/>
        </p:nvSpPr>
        <p:spPr>
          <a:xfrm>
            <a:off x="13825346" y="6346584"/>
            <a:ext cx="1693335" cy="141408"/>
          </a:xfrm>
          <a:prstGeom prst="rect">
            <a:avLst/>
          </a:prstGeom>
          <a:solidFill>
            <a:srgbClr val="4F5B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8" name="Segnaposto tes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5903833" y="2654846"/>
            <a:ext cx="5881124" cy="48292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rgbClr val="4F5B6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Questo è un sottotitolo</a:t>
            </a:r>
          </a:p>
          <a:p>
            <a:endParaRPr lang="it-IT" dirty="0"/>
          </a:p>
        </p:txBody>
      </p:sp>
      <p:sp>
        <p:nvSpPr>
          <p:cNvPr id="19" name="Segnaposto testo 58"/>
          <p:cNvSpPr>
            <a:spLocks noGrp="1"/>
          </p:cNvSpPr>
          <p:nvPr>
            <p:ph type="body" sz="quarter" idx="16" hasCustomPrompt="1"/>
          </p:nvPr>
        </p:nvSpPr>
        <p:spPr>
          <a:xfrm>
            <a:off x="5903169" y="1265645"/>
            <a:ext cx="5881788" cy="88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4800" kern="1200" baseline="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  <a:lvl2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2pPr>
            <a:lvl3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3pPr>
            <a:lvl4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4pPr>
            <a:lvl5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5pPr>
          </a:lstStyle>
          <a:p>
            <a:pPr lvl="0"/>
            <a:r>
              <a:rPr lang="it-IT" dirty="0"/>
              <a:t>Fare click per stile titolo</a:t>
            </a:r>
          </a:p>
        </p:txBody>
      </p:sp>
      <p:sp>
        <p:nvSpPr>
          <p:cNvPr id="20" name="Segnaposto tes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5903830" y="3288463"/>
            <a:ext cx="5881127" cy="12085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21" name="Segnaposto testo 58"/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-1919693" y="2696855"/>
            <a:ext cx="5156200" cy="11832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it-IT" sz="4800" kern="1200" baseline="0" dirty="0" smtClean="0">
                <a:solidFill>
                  <a:schemeClr val="bg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  <a:lvl2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2pPr>
            <a:lvl3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3pPr>
            <a:lvl4pPr>
              <a:defRPr lang="it-IT" sz="4800" kern="1200" dirty="0" smtClean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4pPr>
            <a:lvl5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5pPr>
          </a:lstStyle>
          <a:p>
            <a:pPr lvl="0"/>
            <a:r>
              <a:rPr lang="it-IT" dirty="0"/>
              <a:t>Punto 1</a:t>
            </a:r>
          </a:p>
        </p:txBody>
      </p:sp>
      <p:sp>
        <p:nvSpPr>
          <p:cNvPr id="22" name="Segnaposto immagine 36"/>
          <p:cNvSpPr>
            <a:spLocks noGrp="1"/>
          </p:cNvSpPr>
          <p:nvPr>
            <p:ph type="pic" sz="quarter" idx="18"/>
          </p:nvPr>
        </p:nvSpPr>
        <p:spPr>
          <a:xfrm>
            <a:off x="1979508" y="2349896"/>
            <a:ext cx="3516885" cy="169252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pic>
        <p:nvPicPr>
          <p:cNvPr id="3" name="logo_techcamp.png" descr="logo_techcamp.png">
            <a:extLst>
              <a:ext uri="{FF2B5EF4-FFF2-40B4-BE49-F238E27FC236}">
                <a16:creationId xmlns:a16="http://schemas.microsoft.com/office/drawing/2014/main" id="{7401DFEC-427C-5BA4-E222-4CFEDCDAA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81C8938B-94D2-84DC-8C14-E3CC9D400C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87BAB43B-00B0-6A0C-2FAC-A1AA801268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999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5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"/>
          <p:cNvSpPr/>
          <p:nvPr userDrawn="1"/>
        </p:nvSpPr>
        <p:spPr>
          <a:xfrm flipV="1">
            <a:off x="524013" y="3730391"/>
            <a:ext cx="3446915" cy="181828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5" name="Rettangolo"/>
          <p:cNvSpPr/>
          <p:nvPr userDrawn="1"/>
        </p:nvSpPr>
        <p:spPr>
          <a:xfrm flipV="1">
            <a:off x="524022" y="3348670"/>
            <a:ext cx="3446913" cy="697699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  <a:effectLst>
            <a:outerShdw blurRad="3810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6" name="Segnaposto immagine 21"/>
          <p:cNvSpPr>
            <a:spLocks noGrp="1"/>
          </p:cNvSpPr>
          <p:nvPr>
            <p:ph type="pic" sz="quarter" idx="10"/>
          </p:nvPr>
        </p:nvSpPr>
        <p:spPr>
          <a:xfrm>
            <a:off x="524864" y="1454177"/>
            <a:ext cx="3446256" cy="189279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7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8177" y="3512267"/>
            <a:ext cx="3443691" cy="374360"/>
          </a:xfrm>
          <a:prstGeom prst="rect">
            <a:avLst/>
          </a:prstGeom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chemeClr val="bg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8" name="Segnaposto testo 14"/>
          <p:cNvSpPr>
            <a:spLocks noGrp="1"/>
          </p:cNvSpPr>
          <p:nvPr>
            <p:ph type="body" sz="quarter" idx="14" hasCustomPrompt="1"/>
          </p:nvPr>
        </p:nvSpPr>
        <p:spPr>
          <a:xfrm>
            <a:off x="680518" y="4204193"/>
            <a:ext cx="3093933" cy="1180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37" name="Rettangolo"/>
          <p:cNvSpPr/>
          <p:nvPr userDrawn="1"/>
        </p:nvSpPr>
        <p:spPr>
          <a:xfrm flipV="1">
            <a:off x="4384813" y="3716907"/>
            <a:ext cx="3446915" cy="181828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38" name="Rettangolo"/>
          <p:cNvSpPr/>
          <p:nvPr userDrawn="1"/>
        </p:nvSpPr>
        <p:spPr>
          <a:xfrm flipV="1">
            <a:off x="4384822" y="3335187"/>
            <a:ext cx="3446913" cy="697699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  <a:effectLst>
            <a:outerShdw blurRad="3810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39" name="Segnaposto immagine 21"/>
          <p:cNvSpPr>
            <a:spLocks noGrp="1"/>
          </p:cNvSpPr>
          <p:nvPr>
            <p:ph type="pic" sz="quarter" idx="15"/>
          </p:nvPr>
        </p:nvSpPr>
        <p:spPr>
          <a:xfrm>
            <a:off x="4385664" y="1454177"/>
            <a:ext cx="3446256" cy="1892796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0" name="Segnaposto testo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88977" y="3498784"/>
            <a:ext cx="3443691" cy="374360"/>
          </a:xfrm>
          <a:prstGeom prst="rect">
            <a:avLst/>
          </a:prstGeom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chemeClr val="bg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41" name="Segnaposto testo 14"/>
          <p:cNvSpPr>
            <a:spLocks noGrp="1"/>
          </p:cNvSpPr>
          <p:nvPr>
            <p:ph type="body" sz="quarter" idx="17" hasCustomPrompt="1"/>
          </p:nvPr>
        </p:nvSpPr>
        <p:spPr>
          <a:xfrm>
            <a:off x="4541318" y="4190710"/>
            <a:ext cx="3093933" cy="1180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sp>
        <p:nvSpPr>
          <p:cNvPr id="42" name="Rettangolo"/>
          <p:cNvSpPr/>
          <p:nvPr userDrawn="1"/>
        </p:nvSpPr>
        <p:spPr>
          <a:xfrm flipV="1">
            <a:off x="8243823" y="3716907"/>
            <a:ext cx="3446915" cy="181828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43" name="Rettangolo"/>
          <p:cNvSpPr/>
          <p:nvPr userDrawn="1"/>
        </p:nvSpPr>
        <p:spPr>
          <a:xfrm flipV="1">
            <a:off x="8243832" y="3335187"/>
            <a:ext cx="3446913" cy="697699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  <a:effectLst>
            <a:outerShdw blurRad="381000" dist="12700" sx="102000" sy="102000" algn="ctr" rotWithShape="0">
              <a:prstClr val="black">
                <a:alpha val="40000"/>
              </a:prstClr>
            </a:outerShdw>
          </a:effectLst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44" name="Segnaposto immagine 21"/>
          <p:cNvSpPr>
            <a:spLocks noGrp="1"/>
          </p:cNvSpPr>
          <p:nvPr>
            <p:ph type="pic" sz="quarter" idx="18"/>
          </p:nvPr>
        </p:nvSpPr>
        <p:spPr>
          <a:xfrm>
            <a:off x="8244673" y="1454177"/>
            <a:ext cx="3446256" cy="18936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5" name="Segnaposto testo 11"/>
          <p:cNvSpPr>
            <a:spLocks noGrp="1"/>
          </p:cNvSpPr>
          <p:nvPr>
            <p:ph type="body" sz="quarter" idx="19" hasCustomPrompt="1"/>
          </p:nvPr>
        </p:nvSpPr>
        <p:spPr>
          <a:xfrm>
            <a:off x="8247987" y="3498784"/>
            <a:ext cx="3443691" cy="374360"/>
          </a:xfrm>
          <a:prstGeom prst="rect">
            <a:avLst/>
          </a:prstGeom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chemeClr val="bg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46" name="Segnaposto testo 14"/>
          <p:cNvSpPr>
            <a:spLocks noGrp="1"/>
          </p:cNvSpPr>
          <p:nvPr>
            <p:ph type="body" sz="quarter" idx="20" hasCustomPrompt="1"/>
          </p:nvPr>
        </p:nvSpPr>
        <p:spPr>
          <a:xfrm>
            <a:off x="8400327" y="4190710"/>
            <a:ext cx="3093933" cy="11806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5pPr marL="1828709" indent="0" algn="l">
              <a:buNone/>
              <a:defRPr/>
            </a:lvl5pPr>
          </a:lstStyle>
          <a:p>
            <a:pPr lvl="0"/>
            <a:r>
              <a:rPr lang="it-IT" dirty="0"/>
              <a:t>Corpo del testo</a:t>
            </a:r>
          </a:p>
        </p:txBody>
      </p:sp>
      <p:pic>
        <p:nvPicPr>
          <p:cNvPr id="3" name="logo_techcamp.png" descr="logo_techcamp.png">
            <a:extLst>
              <a:ext uri="{FF2B5EF4-FFF2-40B4-BE49-F238E27FC236}">
                <a16:creationId xmlns:a16="http://schemas.microsoft.com/office/drawing/2014/main" id="{FA5C9E0E-BCC8-070D-4935-7931E3A592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2B4CF09F-C9C6-1C6D-1912-FA23DA2272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0893E56E-EB0A-ADD0-742E-C483F5D1AD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800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59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 + Cont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"/>
          <p:cNvSpPr/>
          <p:nvPr userDrawn="1"/>
        </p:nvSpPr>
        <p:spPr>
          <a:xfrm>
            <a:off x="0" y="0"/>
            <a:ext cx="5516381" cy="6858000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3" name="Titolo 1"/>
          <p:cNvSpPr>
            <a:spLocks noGrp="1"/>
          </p:cNvSpPr>
          <p:nvPr>
            <p:ph type="title" hasCustomPrompt="1"/>
          </p:nvPr>
        </p:nvSpPr>
        <p:spPr>
          <a:xfrm>
            <a:off x="5921829" y="2468203"/>
            <a:ext cx="5863132" cy="1325563"/>
          </a:xfrm>
          <a:prstGeom prst="rect">
            <a:avLst/>
          </a:prstGeom>
        </p:spPr>
        <p:txBody>
          <a:bodyPr/>
          <a:lstStyle>
            <a:lvl1pPr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Fare clic per stile del titolo</a:t>
            </a:r>
          </a:p>
        </p:txBody>
      </p:sp>
      <p:sp>
        <p:nvSpPr>
          <p:cNvPr id="14" name="Rettangolo"/>
          <p:cNvSpPr/>
          <p:nvPr userDrawn="1"/>
        </p:nvSpPr>
        <p:spPr>
          <a:xfrm>
            <a:off x="5921834" y="2195653"/>
            <a:ext cx="1410957" cy="141408"/>
          </a:xfrm>
          <a:prstGeom prst="rect">
            <a:avLst/>
          </a:prstGeom>
          <a:solidFill>
            <a:srgbClr val="57A95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171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200"/>
          </a:p>
        </p:txBody>
      </p:sp>
      <p:sp>
        <p:nvSpPr>
          <p:cNvPr id="16" name="Segnaposto tes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5921829" y="3846633"/>
            <a:ext cx="5863132" cy="482929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it-IT" sz="2300" kern="1200" dirty="0" smtClean="0">
                <a:solidFill>
                  <a:srgbClr val="4F5B61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Questo è un sottotitolo</a:t>
            </a:r>
          </a:p>
          <a:p>
            <a:endParaRPr lang="it-IT" dirty="0"/>
          </a:p>
        </p:txBody>
      </p:sp>
      <p:pic>
        <p:nvPicPr>
          <p:cNvPr id="3" name="logo_techcamp.png" descr="logo_techcamp.png">
            <a:extLst>
              <a:ext uri="{FF2B5EF4-FFF2-40B4-BE49-F238E27FC236}">
                <a16:creationId xmlns:a16="http://schemas.microsoft.com/office/drawing/2014/main" id="{C3967F1A-B0E3-8886-0F81-A8D740F3F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3058" y="282186"/>
            <a:ext cx="1181100" cy="630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DDC2652C-FDE0-40D2-FB67-9FCDDD4BC8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158" y="368405"/>
            <a:ext cx="1180800" cy="345917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259580B3-C8A6-545C-7FA3-FECA1D258D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999" y="5963521"/>
            <a:ext cx="1800000" cy="89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35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4" r:id="rId5"/>
    <p:sldLayoutId id="2147483665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emf"/><Relationship Id="rId10" Type="http://schemas.openxmlformats.org/officeDocument/2006/relationships/image" Target="../media/image41.jp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techcamp@polimi.it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 tipi di pannelli fotovoltaici - Elettronica Italia">
            <a:extLst>
              <a:ext uri="{FF2B5EF4-FFF2-40B4-BE49-F238E27FC236}">
                <a16:creationId xmlns:a16="http://schemas.microsoft.com/office/drawing/2014/main" id="{F236813C-9C2D-F427-C0F0-3B7296AF2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r="6771" b="1"/>
          <a:stretch/>
        </p:blipFill>
        <p:spPr bwMode="auto">
          <a:xfrm>
            <a:off x="0" y="12226"/>
            <a:ext cx="12228552" cy="68580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dist="50800" sx="164000" sy="164000" algn="ctr" rotWithShape="0">
              <a:srgbClr val="000000">
                <a:alpha val="56000"/>
              </a:srgb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6DAD115-C815-9F8A-3A27-578D08FC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469" y="208985"/>
            <a:ext cx="5069154" cy="2051419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</a:rPr>
              <a:t>GREEN ENERGY</a:t>
            </a:r>
            <a:br>
              <a:rPr lang="it-IT" sz="44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Pillars and dreams</a:t>
            </a:r>
            <a:br>
              <a:rPr lang="en-US" sz="4400" dirty="0"/>
            </a:br>
            <a:r>
              <a:rPr lang="en-US" sz="4000" dirty="0">
                <a:solidFill>
                  <a:srgbClr val="FF0000"/>
                </a:solidFill>
              </a:rPr>
              <a:t>Dip. </a:t>
            </a:r>
            <a:r>
              <a:rPr lang="en-US" sz="4000" dirty="0" err="1">
                <a:solidFill>
                  <a:srgbClr val="FF0000"/>
                </a:solidFill>
              </a:rPr>
              <a:t>Energia</a:t>
            </a:r>
            <a:endParaRPr lang="it-IT" sz="4400" dirty="0">
              <a:solidFill>
                <a:srgbClr val="FF0000"/>
              </a:solidFill>
            </a:endParaRPr>
          </a:p>
        </p:txBody>
      </p:sp>
      <p:pic>
        <p:nvPicPr>
          <p:cNvPr id="8" name="Immagine 7" descr="Immagine che contiene interni, ingranaggio&#10;&#10;Descrizione generata automaticamente">
            <a:extLst>
              <a:ext uri="{FF2B5EF4-FFF2-40B4-BE49-F238E27FC236}">
                <a16:creationId xmlns:a16="http://schemas.microsoft.com/office/drawing/2014/main" id="{24FBD342-E85D-35EB-E55F-292F758E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29" r="24213" b="3"/>
          <a:stretch/>
        </p:blipFill>
        <p:spPr>
          <a:xfrm>
            <a:off x="10070901" y="3943046"/>
            <a:ext cx="2427732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9" name="Picture 4" descr="Lavori elettrici in alta tensione, sicurezza norme prevenzione, prossimità">
            <a:extLst>
              <a:ext uri="{FF2B5EF4-FFF2-40B4-BE49-F238E27FC236}">
                <a16:creationId xmlns:a16="http://schemas.microsoft.com/office/drawing/2014/main" id="{14B92CE9-0B23-C5F3-63DB-AB8D6E633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 r="45914" b="2"/>
          <a:stretch/>
        </p:blipFill>
        <p:spPr bwMode="auto">
          <a:xfrm>
            <a:off x="9810237" y="0"/>
            <a:ext cx="2418315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11969DB5-1838-35BE-6290-A5DFD94DC395}"/>
              </a:ext>
            </a:extLst>
          </p:cNvPr>
          <p:cNvGrpSpPr/>
          <p:nvPr/>
        </p:nvGrpSpPr>
        <p:grpSpPr>
          <a:xfrm>
            <a:off x="0" y="2888801"/>
            <a:ext cx="4992624" cy="3969199"/>
            <a:chOff x="-939562" y="3705726"/>
            <a:chExt cx="4700111" cy="3530600"/>
          </a:xfrm>
        </p:grpSpPr>
        <p:pic>
          <p:nvPicPr>
            <p:cNvPr id="1030" name="Picture 6" descr="The Best Wind Turbine Motors (2024) | Today's Homeowner">
              <a:extLst>
                <a:ext uri="{FF2B5EF4-FFF2-40B4-BE49-F238E27FC236}">
                  <a16:creationId xmlns:a16="http://schemas.microsoft.com/office/drawing/2014/main" id="{28B3A8E0-0BE2-BD8C-2D8C-CFB947AFC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39562" y="3705726"/>
              <a:ext cx="4700111" cy="353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FFD1ADAB-D029-0C08-6864-77D34742834A}"/>
                </a:ext>
              </a:extLst>
            </p:cNvPr>
            <p:cNvSpPr/>
            <p:nvPr/>
          </p:nvSpPr>
          <p:spPr>
            <a:xfrm rot="19939471">
              <a:off x="1978335" y="5130800"/>
              <a:ext cx="866465" cy="229627"/>
            </a:xfrm>
            <a:prstGeom prst="rect">
              <a:avLst/>
            </a:prstGeom>
            <a:solidFill>
              <a:schemeClr val="bg1">
                <a:lumMod val="95000"/>
                <a:alpha val="71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magine 5" descr="Immagine che contiene testo, cielo, energia solare, Energia solare&#10;&#10;Il contenuto generato dall'IA potrebbe non essere corretto.">
            <a:extLst>
              <a:ext uri="{FF2B5EF4-FFF2-40B4-BE49-F238E27FC236}">
                <a16:creationId xmlns:a16="http://schemas.microsoft.com/office/drawing/2014/main" id="{3CA82818-44E7-9D01-CF33-EF5CC6272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12226"/>
            <a:ext cx="5092176" cy="286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4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CF4D80-E5E0-0977-D545-9FAA33AC4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97" y="885610"/>
            <a:ext cx="3164496" cy="686577"/>
          </a:xfrm>
        </p:spPr>
        <p:txBody>
          <a:bodyPr/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Programma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7B3705-F217-4C40-9316-AFD341BF3D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591" y="1552551"/>
            <a:ext cx="5603591" cy="198235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b="1" u="sng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giorno 1</a:t>
            </a:r>
            <a:endParaRPr lang="it-IT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100"/>
              </a:lnSpc>
              <a:spcBef>
                <a:spcPts val="1200"/>
              </a:spcBef>
            </a:pPr>
            <a:r>
              <a:rPr lang="it-IT" sz="1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Scenari Energetici e Rinnovabili</a:t>
            </a:r>
            <a:endParaRPr lang="it-IT" sz="18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 primo giorno di corso capiremo di quali tipi di energia la nostra società ha bisogno e a partire da quali fonti di energia essa viene prodotta oggi. Una visione di insieme…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788A65-0E3C-3D7F-2E9C-E4F8D7E787FC}"/>
              </a:ext>
            </a:extLst>
          </p:cNvPr>
          <p:cNvSpPr txBox="1"/>
          <p:nvPr/>
        </p:nvSpPr>
        <p:spPr>
          <a:xfrm>
            <a:off x="6401197" y="1544609"/>
            <a:ext cx="5524072" cy="186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giorno 2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100"/>
              </a:lnSpc>
              <a:spcBef>
                <a:spcPts val="1200"/>
              </a:spcBef>
            </a:pP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Reti Elettriche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discuterà dell’integrazione dell’energia elettrica prodotta da fonti rinnovabili nel sistema elettrico nazionale. Dopo averla prodotta che farne ?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B3E68C-E854-1B05-BAF7-73AD771E6BC9}"/>
              </a:ext>
            </a:extLst>
          </p:cNvPr>
          <p:cNvSpPr txBox="1"/>
          <p:nvPr/>
        </p:nvSpPr>
        <p:spPr>
          <a:xfrm>
            <a:off x="244343" y="3861877"/>
            <a:ext cx="5661839" cy="1934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u="sng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giorno 3</a:t>
            </a:r>
            <a:endParaRPr lang="it-IT" sz="18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Bef>
                <a:spcPts val="1200"/>
              </a:spcBef>
              <a:spcAft>
                <a:spcPts val="1200"/>
              </a:spcAft>
            </a:pPr>
            <a:r>
              <a:rPr lang="it-IT" sz="1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Acqua e Vento: macchine per la conversione energetica </a:t>
            </a:r>
            <a:endParaRPr lang="it-IT" sz="18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sfruttamento dell’energia eolica e idraulica è ben nota da molti anni ma non per questo ha meno importanza nel panorama energetico attuale. Tuttavia …..</a:t>
            </a:r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ED664C-E84A-E167-C78F-E30D0DFF4FA9}"/>
              </a:ext>
            </a:extLst>
          </p:cNvPr>
          <p:cNvSpPr txBox="1"/>
          <p:nvPr/>
        </p:nvSpPr>
        <p:spPr>
          <a:xfrm>
            <a:off x="6401197" y="3704201"/>
            <a:ext cx="5677406" cy="2159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u="sng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giorno 4</a:t>
            </a:r>
            <a:endParaRPr lang="it-IT" sz="18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165"/>
              </a:lnSpc>
              <a:spcBef>
                <a:spcPts val="1200"/>
              </a:spcBef>
              <a:spcAft>
                <a:spcPts val="1200"/>
              </a:spcAft>
            </a:pPr>
            <a:r>
              <a:rPr lang="it-IT" sz="1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Energia Solare</a:t>
            </a:r>
            <a:endParaRPr lang="it-IT" sz="18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luce proveniente dal Sole è disponibile in ogni parte della Terra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risorsa a cui fare affidamento per generare localmente ed in maniera sostenibile energia elettrica, termica e meccanica.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quali limiti?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02DBA1-CA12-5013-A280-469FD3A2C960}"/>
              </a:ext>
            </a:extLst>
          </p:cNvPr>
          <p:cNvSpPr txBox="1"/>
          <p:nvPr/>
        </p:nvSpPr>
        <p:spPr>
          <a:xfrm>
            <a:off x="2653408" y="5672272"/>
            <a:ext cx="6411608" cy="920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giorno 5</a:t>
            </a:r>
            <a:endParaRPr lang="it-IT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165"/>
              </a:lnSpc>
              <a:spcBef>
                <a:spcPts val="1200"/>
              </a:spcBef>
              <a:spcAft>
                <a:spcPts val="1200"/>
              </a:spcAft>
            </a:pP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Progetto di gruppo ….  e spazio alla fantasia … MA strutturata</a:t>
            </a:r>
            <a:endParaRPr lang="en-US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7E85FFAF-57D7-2089-CA83-35FE2935131D}"/>
              </a:ext>
            </a:extLst>
          </p:cNvPr>
          <p:cNvSpPr txBox="1">
            <a:spLocks/>
          </p:cNvSpPr>
          <p:nvPr/>
        </p:nvSpPr>
        <p:spPr>
          <a:xfrm>
            <a:off x="186050" y="-40441"/>
            <a:ext cx="9941859" cy="11447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r>
              <a:rPr lang="it-IT" dirty="0"/>
              <a:t>Obiettivo:</a:t>
            </a:r>
            <a:r>
              <a:rPr lang="it-IT" sz="3200" dirty="0"/>
              <a:t> </a:t>
            </a:r>
            <a:r>
              <a:rPr lang="it-IT" sz="2800" dirty="0"/>
              <a:t>pensare al futuro energetico con solide basi</a:t>
            </a:r>
            <a:endParaRPr lang="it-IT" dirty="0"/>
          </a:p>
        </p:txBody>
      </p:sp>
      <p:pic>
        <p:nvPicPr>
          <p:cNvPr id="9" name="Elemento grafico 8" descr="Turbine eoliche con riempimento a tinta unita">
            <a:extLst>
              <a:ext uri="{FF2B5EF4-FFF2-40B4-BE49-F238E27FC236}">
                <a16:creationId xmlns:a16="http://schemas.microsoft.com/office/drawing/2014/main" id="{B1052DA6-C6D4-21DD-73EE-4E2F98947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8719" y="3606626"/>
            <a:ext cx="914400" cy="914400"/>
          </a:xfrm>
          <a:prstGeom prst="rect">
            <a:avLst/>
          </a:prstGeom>
        </p:spPr>
      </p:pic>
      <p:pic>
        <p:nvPicPr>
          <p:cNvPr id="12" name="Elemento grafico 11" descr="Acquario con riempimento a tinta unita">
            <a:extLst>
              <a:ext uri="{FF2B5EF4-FFF2-40B4-BE49-F238E27FC236}">
                <a16:creationId xmlns:a16="http://schemas.microsoft.com/office/drawing/2014/main" id="{ED05A3C2-3A2A-DE40-90DF-DD89353E3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4639" y="3787698"/>
            <a:ext cx="815729" cy="815729"/>
          </a:xfrm>
          <a:prstGeom prst="rect">
            <a:avLst/>
          </a:prstGeom>
        </p:spPr>
      </p:pic>
      <p:pic>
        <p:nvPicPr>
          <p:cNvPr id="14" name="Elemento grafico 13" descr="Grafico a barre con andamento ascendente con riempimento a tinta unita">
            <a:extLst>
              <a:ext uri="{FF2B5EF4-FFF2-40B4-BE49-F238E27FC236}">
                <a16:creationId xmlns:a16="http://schemas.microsoft.com/office/drawing/2014/main" id="{572A373C-8405-4222-2DB9-79D7779C0E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0321" y="1664594"/>
            <a:ext cx="914400" cy="914400"/>
          </a:xfrm>
          <a:prstGeom prst="rect">
            <a:avLst/>
          </a:prstGeom>
        </p:spPr>
      </p:pic>
      <p:pic>
        <p:nvPicPr>
          <p:cNvPr id="16" name="Elemento grafico 15" descr="Torre elettrica con riempimento a tinta unita">
            <a:extLst>
              <a:ext uri="{FF2B5EF4-FFF2-40B4-BE49-F238E27FC236}">
                <a16:creationId xmlns:a16="http://schemas.microsoft.com/office/drawing/2014/main" id="{F87D9F10-32F5-16DF-AD91-DB75CEEA9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77959" y="1544609"/>
            <a:ext cx="914400" cy="914400"/>
          </a:xfrm>
          <a:prstGeom prst="rect">
            <a:avLst/>
          </a:prstGeom>
        </p:spPr>
      </p:pic>
      <p:pic>
        <p:nvPicPr>
          <p:cNvPr id="18" name="Elemento grafico 17" descr="Pannelli solari con riempimento a tinta unita">
            <a:extLst>
              <a:ext uri="{FF2B5EF4-FFF2-40B4-BE49-F238E27FC236}">
                <a16:creationId xmlns:a16="http://schemas.microsoft.com/office/drawing/2014/main" id="{D3D2C96D-B7ED-9D1C-5818-28D8B69D0D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97486" y="3733908"/>
            <a:ext cx="914400" cy="914400"/>
          </a:xfrm>
          <a:prstGeom prst="rect">
            <a:avLst/>
          </a:prstGeom>
        </p:spPr>
      </p:pic>
      <p:pic>
        <p:nvPicPr>
          <p:cNvPr id="20" name="Elemento grafico 19" descr="Computer con riempimento a tinta unita">
            <a:extLst>
              <a:ext uri="{FF2B5EF4-FFF2-40B4-BE49-F238E27FC236}">
                <a16:creationId xmlns:a16="http://schemas.microsoft.com/office/drawing/2014/main" id="{7168D6F8-AF02-B22E-4A28-C293D34EFA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71139" y="58310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4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8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E672DE9-2658-929A-1B2B-2FED0587A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8" t="3924" r="21011" b="42837"/>
          <a:stretch/>
        </p:blipFill>
        <p:spPr>
          <a:xfrm>
            <a:off x="4221379" y="885217"/>
            <a:ext cx="8003475" cy="33866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2C1E449-EFCA-E7B0-CF17-7C1034494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8" t="9646" r="21011" b="20568"/>
          <a:stretch/>
        </p:blipFill>
        <p:spPr>
          <a:xfrm>
            <a:off x="7606892" y="4515636"/>
            <a:ext cx="3988340" cy="221224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BF5EADF-FD93-6FE1-A74E-9073E33C4E85}"/>
              </a:ext>
            </a:extLst>
          </p:cNvPr>
          <p:cNvSpPr txBox="1"/>
          <p:nvPr/>
        </p:nvSpPr>
        <p:spPr>
          <a:xfrm>
            <a:off x="0" y="218661"/>
            <a:ext cx="3968885" cy="2587557"/>
          </a:xfrm>
          <a:prstGeom prst="rect">
            <a:avLst/>
          </a:prstGeom>
          <a:solidFill>
            <a:srgbClr val="57A95C"/>
          </a:solidFill>
        </p:spPr>
        <p:txBody>
          <a:bodyPr wrap="square">
            <a:spAutoFit/>
          </a:bodyPr>
          <a:lstStyle/>
          <a:p>
            <a:pPr algn="ctr"/>
            <a:r>
              <a:rPr lang="it-IT" sz="8000" b="1" dirty="0">
                <a:solidFill>
                  <a:schemeClr val="bg1"/>
                </a:solidFill>
              </a:rPr>
              <a:t>Mattino + teorico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395663A-61D4-D9DC-BB62-949140C85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3" t="7074" r="15793" b="20192"/>
          <a:stretch/>
        </p:blipFill>
        <p:spPr>
          <a:xfrm>
            <a:off x="-109330" y="3335369"/>
            <a:ext cx="7086600" cy="36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27002-8AEF-1DEB-72CB-D9DD8FAE5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07D6E2B-82EB-65AA-2653-023336E6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367" y="1514756"/>
            <a:ext cx="2116297" cy="83150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it-IT" sz="2000" dirty="0"/>
              <a:t>Seleziona il tuo mix di produzione energetica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C11DF3F2-88F4-5A84-BCB8-0709CF954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118" y="4833350"/>
            <a:ext cx="4358863" cy="1253685"/>
          </a:xfrm>
          <a:prstGeom prst="rect">
            <a:avLst/>
          </a:prstGeom>
        </p:spPr>
      </p:pic>
      <p:pic>
        <p:nvPicPr>
          <p:cNvPr id="2" name="Immagine 1" descr="Immagine che contiene grafica vettoriale&#10;&#10;Descrizione generata automaticamente">
            <a:extLst>
              <a:ext uri="{FF2B5EF4-FFF2-40B4-BE49-F238E27FC236}">
                <a16:creationId xmlns:a16="http://schemas.microsoft.com/office/drawing/2014/main" id="{622DF756-307E-061F-957B-BBFA2057B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368" y="2791337"/>
            <a:ext cx="2116297" cy="2116297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7" name="Group 70">
            <a:extLst>
              <a:ext uri="{FF2B5EF4-FFF2-40B4-BE49-F238E27FC236}">
                <a16:creationId xmlns:a16="http://schemas.microsoft.com/office/drawing/2014/main" id="{1EBB3E78-31C7-7100-43A4-3C5D79F8AD3B}"/>
              </a:ext>
            </a:extLst>
          </p:cNvPr>
          <p:cNvGrpSpPr>
            <a:grpSpLocks noChangeAspect="1"/>
          </p:cNvGrpSpPr>
          <p:nvPr/>
        </p:nvGrpSpPr>
        <p:grpSpPr>
          <a:xfrm>
            <a:off x="8045939" y="4065814"/>
            <a:ext cx="843410" cy="856799"/>
            <a:chOff x="0" y="0"/>
            <a:chExt cx="1584961" cy="1584960"/>
          </a:xfrm>
        </p:grpSpPr>
        <p:pic>
          <p:nvPicPr>
            <p:cNvPr id="18" name="Picture 71" descr="A picture containing sky, outdoor, day&#10;&#10;Description automatically generated">
              <a:extLst>
                <a:ext uri="{FF2B5EF4-FFF2-40B4-BE49-F238E27FC236}">
                  <a16:creationId xmlns:a16="http://schemas.microsoft.com/office/drawing/2014/main" id="{054C3CBA-FF30-7B3E-6A34-E318917AD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254"/>
            <a:stretch/>
          </p:blipFill>
          <p:spPr>
            <a:xfrm>
              <a:off x="1" y="960"/>
              <a:ext cx="1584960" cy="1584000"/>
            </a:xfrm>
            <a:prstGeom prst="ellipse">
              <a:avLst/>
            </a:prstGeom>
          </p:spPr>
        </p:pic>
        <p:sp>
          <p:nvSpPr>
            <p:cNvPr id="19" name="Oval 72">
              <a:extLst>
                <a:ext uri="{FF2B5EF4-FFF2-40B4-BE49-F238E27FC236}">
                  <a16:creationId xmlns:a16="http://schemas.microsoft.com/office/drawing/2014/main" id="{B81E89BD-C562-70D0-3FB5-CE3807392D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1584960" cy="1584960"/>
            </a:xfrm>
            <a:prstGeom prst="ellipse">
              <a:avLst/>
            </a:prstGeom>
            <a:noFill/>
            <a:ln w="19050">
              <a:solidFill>
                <a:srgbClr val="213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F6D2A1EC-9363-3A5E-70CB-7E656B20CB54}"/>
              </a:ext>
            </a:extLst>
          </p:cNvPr>
          <p:cNvGrpSpPr>
            <a:grpSpLocks noChangeAspect="1"/>
          </p:cNvGrpSpPr>
          <p:nvPr/>
        </p:nvGrpSpPr>
        <p:grpSpPr>
          <a:xfrm>
            <a:off x="10642433" y="3279984"/>
            <a:ext cx="812000" cy="831507"/>
            <a:chOff x="0" y="0"/>
            <a:chExt cx="4538134" cy="4538134"/>
          </a:xfrm>
        </p:grpSpPr>
        <p:pic>
          <p:nvPicPr>
            <p:cNvPr id="21" name="Picture 25">
              <a:extLst>
                <a:ext uri="{FF2B5EF4-FFF2-40B4-BE49-F238E27FC236}">
                  <a16:creationId xmlns:a16="http://schemas.microsoft.com/office/drawing/2014/main" id="{DF9FCDB6-DF1F-DA80-8166-ACE8C321F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0"/>
              <a:ext cx="4538133" cy="4538134"/>
            </a:xfrm>
            <a:prstGeom prst="ellipse">
              <a:avLst/>
            </a:prstGeom>
          </p:spPr>
        </p:pic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F7A8EEF7-6240-87AE-4395-71A5912F58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4538134" cy="4538134"/>
            </a:xfrm>
            <a:prstGeom prst="ellipse">
              <a:avLst/>
            </a:prstGeom>
            <a:noFill/>
            <a:ln w="19050">
              <a:solidFill>
                <a:srgbClr val="213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  <p:grpSp>
        <p:nvGrpSpPr>
          <p:cNvPr id="23" name="Group 21">
            <a:extLst>
              <a:ext uri="{FF2B5EF4-FFF2-40B4-BE49-F238E27FC236}">
                <a16:creationId xmlns:a16="http://schemas.microsoft.com/office/drawing/2014/main" id="{73039D8C-EB19-D522-51CB-3F32E6ECC4FA}"/>
              </a:ext>
            </a:extLst>
          </p:cNvPr>
          <p:cNvGrpSpPr>
            <a:grpSpLocks noChangeAspect="1"/>
          </p:cNvGrpSpPr>
          <p:nvPr/>
        </p:nvGrpSpPr>
        <p:grpSpPr>
          <a:xfrm>
            <a:off x="10626789" y="4298544"/>
            <a:ext cx="825695" cy="824151"/>
            <a:chOff x="0" y="0"/>
            <a:chExt cx="867351" cy="867351"/>
          </a:xfrm>
        </p:grpSpPr>
        <p:pic>
          <p:nvPicPr>
            <p:cNvPr id="24" name="Picture 22" descr="A view of a building&#10;&#10;Description automatically generated">
              <a:extLst>
                <a:ext uri="{FF2B5EF4-FFF2-40B4-BE49-F238E27FC236}">
                  <a16:creationId xmlns:a16="http://schemas.microsoft.com/office/drawing/2014/main" id="{E3120BE1-AFBC-6B3E-5F68-97D258CB0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67351" cy="867351"/>
            </a:xfrm>
            <a:prstGeom prst="rect">
              <a:avLst/>
            </a:prstGeom>
          </p:spPr>
        </p:pic>
        <p:sp>
          <p:nvSpPr>
            <p:cNvPr id="25" name="Oval 23">
              <a:extLst>
                <a:ext uri="{FF2B5EF4-FFF2-40B4-BE49-F238E27FC236}">
                  <a16:creationId xmlns:a16="http://schemas.microsoft.com/office/drawing/2014/main" id="{B105B16B-8B3C-ED7F-6A3D-C9E7151A70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867351" cy="867351"/>
            </a:xfrm>
            <a:prstGeom prst="ellipse">
              <a:avLst/>
            </a:prstGeom>
            <a:noFill/>
            <a:ln w="19050">
              <a:solidFill>
                <a:srgbClr val="213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  <p:grpSp>
        <p:nvGrpSpPr>
          <p:cNvPr id="27" name="Group 43">
            <a:extLst>
              <a:ext uri="{FF2B5EF4-FFF2-40B4-BE49-F238E27FC236}">
                <a16:creationId xmlns:a16="http://schemas.microsoft.com/office/drawing/2014/main" id="{0874D0F6-9ECF-4635-79C5-E3B2A3019B43}"/>
              </a:ext>
            </a:extLst>
          </p:cNvPr>
          <p:cNvGrpSpPr>
            <a:grpSpLocks noChangeAspect="1"/>
          </p:cNvGrpSpPr>
          <p:nvPr/>
        </p:nvGrpSpPr>
        <p:grpSpPr>
          <a:xfrm>
            <a:off x="7909968" y="1975548"/>
            <a:ext cx="846168" cy="800810"/>
            <a:chOff x="0" y="0"/>
            <a:chExt cx="1584960" cy="1584960"/>
          </a:xfrm>
        </p:grpSpPr>
        <p:pic>
          <p:nvPicPr>
            <p:cNvPr id="28" name="Picture 44" descr="A picture containing building, factory, outdoor, city&#10;&#10;Description automatically generated">
              <a:extLst>
                <a:ext uri="{FF2B5EF4-FFF2-40B4-BE49-F238E27FC236}">
                  <a16:creationId xmlns:a16="http://schemas.microsoft.com/office/drawing/2014/main" id="{FECC4C2B-1929-106B-EA9C-B1415CE87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730"/>
            <a:stretch/>
          </p:blipFill>
          <p:spPr>
            <a:xfrm>
              <a:off x="0" y="0"/>
              <a:ext cx="1584960" cy="1584960"/>
            </a:xfrm>
            <a:prstGeom prst="ellipse">
              <a:avLst/>
            </a:prstGeom>
          </p:spPr>
        </p:pic>
        <p:sp>
          <p:nvSpPr>
            <p:cNvPr id="29" name="Oval 45">
              <a:extLst>
                <a:ext uri="{FF2B5EF4-FFF2-40B4-BE49-F238E27FC236}">
                  <a16:creationId xmlns:a16="http://schemas.microsoft.com/office/drawing/2014/main" id="{5E60C2AD-A6E7-F43A-B362-A896A8B9A1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1584960" cy="1584960"/>
            </a:xfrm>
            <a:prstGeom prst="ellipse">
              <a:avLst/>
            </a:prstGeom>
            <a:noFill/>
            <a:ln w="19050">
              <a:solidFill>
                <a:srgbClr val="213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  <p:grpSp>
        <p:nvGrpSpPr>
          <p:cNvPr id="30" name="Group 27">
            <a:extLst>
              <a:ext uri="{FF2B5EF4-FFF2-40B4-BE49-F238E27FC236}">
                <a16:creationId xmlns:a16="http://schemas.microsoft.com/office/drawing/2014/main" id="{1B62BAEA-8397-BFC2-5C6B-873E24E85C4D}"/>
              </a:ext>
            </a:extLst>
          </p:cNvPr>
          <p:cNvGrpSpPr>
            <a:grpSpLocks noChangeAspect="1"/>
          </p:cNvGrpSpPr>
          <p:nvPr/>
        </p:nvGrpSpPr>
        <p:grpSpPr>
          <a:xfrm>
            <a:off x="7959228" y="3032989"/>
            <a:ext cx="875574" cy="831507"/>
            <a:chOff x="0" y="0"/>
            <a:chExt cx="3204000" cy="3204001"/>
          </a:xfrm>
        </p:grpSpPr>
        <p:pic>
          <p:nvPicPr>
            <p:cNvPr id="31" name="Picture 28" descr="A group of wind turbines&#10;&#10;Description automatically generated with low confidence">
              <a:extLst>
                <a:ext uri="{FF2B5EF4-FFF2-40B4-BE49-F238E27FC236}">
                  <a16:creationId xmlns:a16="http://schemas.microsoft.com/office/drawing/2014/main" id="{47B93E11-24A0-ECB4-EC94-23D69A0C4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3204000" cy="3204000"/>
            </a:xfrm>
            <a:prstGeom prst="ellipse">
              <a:avLst/>
            </a:prstGeom>
          </p:spPr>
        </p:pic>
        <p:sp>
          <p:nvSpPr>
            <p:cNvPr id="32" name="Oval 29">
              <a:extLst>
                <a:ext uri="{FF2B5EF4-FFF2-40B4-BE49-F238E27FC236}">
                  <a16:creationId xmlns:a16="http://schemas.microsoft.com/office/drawing/2014/main" id="{6CEA91C4-4131-3404-1D1A-DD99EE9DAD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3204000" cy="3204000"/>
            </a:xfrm>
            <a:prstGeom prst="ellipse">
              <a:avLst/>
            </a:prstGeom>
            <a:noFill/>
            <a:ln w="19050">
              <a:solidFill>
                <a:srgbClr val="213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  <p:grpSp>
        <p:nvGrpSpPr>
          <p:cNvPr id="33" name="Group 40">
            <a:extLst>
              <a:ext uri="{FF2B5EF4-FFF2-40B4-BE49-F238E27FC236}">
                <a16:creationId xmlns:a16="http://schemas.microsoft.com/office/drawing/2014/main" id="{15F4DF67-74EA-AD8D-7AF2-6A6A82846C1B}"/>
              </a:ext>
            </a:extLst>
          </p:cNvPr>
          <p:cNvGrpSpPr>
            <a:grpSpLocks noChangeAspect="1"/>
          </p:cNvGrpSpPr>
          <p:nvPr/>
        </p:nvGrpSpPr>
        <p:grpSpPr>
          <a:xfrm>
            <a:off x="10582794" y="2069054"/>
            <a:ext cx="807677" cy="831507"/>
            <a:chOff x="0" y="0"/>
            <a:chExt cx="1624584" cy="1624584"/>
          </a:xfrm>
        </p:grpSpPr>
        <p:pic>
          <p:nvPicPr>
            <p:cNvPr id="34" name="Picture 41" descr="A picture containing solar cell, outdoor object, blue&#10;&#10;Description automatically generated">
              <a:extLst>
                <a:ext uri="{FF2B5EF4-FFF2-40B4-BE49-F238E27FC236}">
                  <a16:creationId xmlns:a16="http://schemas.microsoft.com/office/drawing/2014/main" id="{004DACC2-8AB9-5344-5068-BCDA3DF54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75"/>
            <a:stretch/>
          </p:blipFill>
          <p:spPr>
            <a:xfrm>
              <a:off x="0" y="0"/>
              <a:ext cx="1624584" cy="1624584"/>
            </a:xfrm>
            <a:prstGeom prst="ellipse">
              <a:avLst/>
            </a:prstGeom>
          </p:spPr>
        </p:pic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6D42712E-9B34-BBAD-5C2B-C57458E62C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1624584" cy="1624584"/>
            </a:xfrm>
            <a:prstGeom prst="ellipse">
              <a:avLst/>
            </a:prstGeom>
            <a:noFill/>
            <a:ln w="19050">
              <a:solidFill>
                <a:srgbClr val="213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7655A7FC-A816-D92E-B26D-56C4759F78BF}"/>
              </a:ext>
            </a:extLst>
          </p:cNvPr>
          <p:cNvGrpSpPr/>
          <p:nvPr/>
        </p:nvGrpSpPr>
        <p:grpSpPr>
          <a:xfrm>
            <a:off x="0" y="0"/>
            <a:ext cx="5330757" cy="1828441"/>
            <a:chOff x="0" y="0"/>
            <a:chExt cx="5330757" cy="1828441"/>
          </a:xfrm>
        </p:grpSpPr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9EF29FA0-9B06-63F6-4E94-29CCD954A468}"/>
                </a:ext>
              </a:extLst>
            </p:cNvPr>
            <p:cNvSpPr txBox="1"/>
            <p:nvPr/>
          </p:nvSpPr>
          <p:spPr>
            <a:xfrm>
              <a:off x="76299" y="381891"/>
              <a:ext cx="4221379" cy="1446550"/>
            </a:xfrm>
            <a:prstGeom prst="rect">
              <a:avLst/>
            </a:prstGeom>
            <a:solidFill>
              <a:srgbClr val="57A95C"/>
            </a:solidFill>
          </p:spPr>
          <p:txBody>
            <a:bodyPr wrap="square">
              <a:spAutoFit/>
            </a:bodyPr>
            <a:lstStyle/>
            <a:p>
              <a:pPr algn="ctr"/>
              <a:endParaRPr lang="it-IT" sz="4400" b="1" dirty="0">
                <a:solidFill>
                  <a:schemeClr val="bg1"/>
                </a:solidFill>
              </a:endParaRPr>
            </a:p>
            <a:p>
              <a:pPr algn="ctr"/>
              <a:endParaRPr lang="it-IT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0661F24-59AD-BF69-D39B-3D745420553F}"/>
                </a:ext>
              </a:extLst>
            </p:cNvPr>
            <p:cNvSpPr txBox="1"/>
            <p:nvPr/>
          </p:nvSpPr>
          <p:spPr>
            <a:xfrm>
              <a:off x="0" y="0"/>
              <a:ext cx="5330757" cy="769441"/>
            </a:xfrm>
            <a:prstGeom prst="rect">
              <a:avLst/>
            </a:prstGeom>
            <a:solidFill>
              <a:srgbClr val="57A95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sz="4400" b="1" dirty="0">
                  <a:solidFill>
                    <a:schemeClr val="bg1"/>
                  </a:solidFill>
                </a:rPr>
                <a:t>Pomeriggio  + pratico</a:t>
              </a: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B56D9F85-F71F-0EC7-AC90-E327FAF9320A}"/>
              </a:ext>
            </a:extLst>
          </p:cNvPr>
          <p:cNvGrpSpPr/>
          <p:nvPr/>
        </p:nvGrpSpPr>
        <p:grpSpPr>
          <a:xfrm>
            <a:off x="120956" y="758250"/>
            <a:ext cx="4221379" cy="1839632"/>
            <a:chOff x="76299" y="-11191"/>
            <a:chExt cx="4221379" cy="1839632"/>
          </a:xfrm>
        </p:grpSpPr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98FBD9BE-4491-53F5-7F5C-C441473C0CC4}"/>
                </a:ext>
              </a:extLst>
            </p:cNvPr>
            <p:cNvSpPr txBox="1"/>
            <p:nvPr/>
          </p:nvSpPr>
          <p:spPr>
            <a:xfrm>
              <a:off x="76299" y="381891"/>
              <a:ext cx="4221379" cy="1446550"/>
            </a:xfrm>
            <a:prstGeom prst="rect">
              <a:avLst/>
            </a:prstGeom>
            <a:solidFill>
              <a:srgbClr val="57A95C"/>
            </a:solidFill>
          </p:spPr>
          <p:txBody>
            <a:bodyPr wrap="square">
              <a:spAutoFit/>
            </a:bodyPr>
            <a:lstStyle/>
            <a:p>
              <a:pPr algn="ctr"/>
              <a:endParaRPr lang="it-IT" sz="4400" b="1" dirty="0">
                <a:solidFill>
                  <a:schemeClr val="bg1"/>
                </a:solidFill>
              </a:endParaRPr>
            </a:p>
            <a:p>
              <a:pPr algn="ctr"/>
              <a:endParaRPr lang="it-IT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6DAC5775-BAD1-4914-0826-81471B2561A7}"/>
                </a:ext>
              </a:extLst>
            </p:cNvPr>
            <p:cNvSpPr txBox="1"/>
            <p:nvPr/>
          </p:nvSpPr>
          <p:spPr>
            <a:xfrm>
              <a:off x="167756" y="-11191"/>
              <a:ext cx="2355689" cy="1384995"/>
            </a:xfrm>
            <a:prstGeom prst="rect">
              <a:avLst/>
            </a:prstGeom>
            <a:solidFill>
              <a:srgbClr val="57A95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accent4"/>
                  </a:solidFill>
                </a:rPr>
                <a:t>Labs</a:t>
              </a:r>
              <a:r>
                <a:rPr lang="it-IT" sz="2000" dirty="0">
                  <a:solidFill>
                    <a:schemeClr val="accent4"/>
                  </a:solidFill>
                </a:rPr>
                <a:t> su :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it-IT" sz="2000" dirty="0">
                  <a:solidFill>
                    <a:schemeClr val="accent4"/>
                  </a:solidFill>
                </a:rPr>
                <a:t>Turbine </a:t>
              </a:r>
              <a:r>
                <a:rPr lang="it-IT" sz="2000" dirty="0" err="1">
                  <a:solidFill>
                    <a:schemeClr val="accent4"/>
                  </a:solidFill>
                </a:rPr>
                <a:t>hydro</a:t>
              </a:r>
              <a:endParaRPr lang="it-IT" sz="2000" dirty="0">
                <a:solidFill>
                  <a:schemeClr val="accent4"/>
                </a:solidFill>
              </a:endParaRP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it-IT" sz="2000" dirty="0">
                  <a:solidFill>
                    <a:schemeClr val="accent4"/>
                  </a:solidFill>
                </a:rPr>
                <a:t>Generatori eolici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it-IT" sz="2000" dirty="0">
                  <a:solidFill>
                    <a:schemeClr val="accent4"/>
                  </a:solidFill>
                </a:rPr>
                <a:t>Dove installarle ?</a:t>
              </a:r>
            </a:p>
          </p:txBody>
        </p:sp>
      </p:grpSp>
      <p:pic>
        <p:nvPicPr>
          <p:cNvPr id="36" name="Immagine 35">
            <a:extLst>
              <a:ext uri="{FF2B5EF4-FFF2-40B4-BE49-F238E27FC236}">
                <a16:creationId xmlns:a16="http://schemas.microsoft.com/office/drawing/2014/main" id="{B12C7D4F-2F50-7488-E38B-ABC613FD7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52690" y="3720939"/>
            <a:ext cx="3389009" cy="2403348"/>
          </a:xfrm>
          <a:prstGeom prst="rect">
            <a:avLst/>
          </a:prstGeom>
        </p:spPr>
      </p:pic>
      <p:pic>
        <p:nvPicPr>
          <p:cNvPr id="5" name="Immagine 4" descr="Immagine che contiene aria aperta, rosso, interno, veicolo&#10;&#10;Descrizione generata automaticamente">
            <a:extLst>
              <a:ext uri="{FF2B5EF4-FFF2-40B4-BE49-F238E27FC236}">
                <a16:creationId xmlns:a16="http://schemas.microsoft.com/office/drawing/2014/main" id="{7D3BFD61-4FB7-7B33-ADC4-DDD7AFF406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3" r="21844"/>
          <a:stretch/>
        </p:blipFill>
        <p:spPr>
          <a:xfrm rot="5400000">
            <a:off x="2525419" y="1775505"/>
            <a:ext cx="2037741" cy="1853991"/>
          </a:xfrm>
          <a:prstGeom prst="rect">
            <a:avLst/>
          </a:prstGeom>
        </p:spPr>
      </p:pic>
      <p:pic>
        <p:nvPicPr>
          <p:cNvPr id="7" name="Immagine 6" descr="Immagine che contiene Energia solare, energia solare, Pannello solare, cielo&#10;&#10;Descrizione generata automaticamente">
            <a:extLst>
              <a:ext uri="{FF2B5EF4-FFF2-40B4-BE49-F238E27FC236}">
                <a16:creationId xmlns:a16="http://schemas.microsoft.com/office/drawing/2014/main" id="{680DC030-1623-8DBD-DACA-2AA08EA19B8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5981"/>
          <a:stretch/>
        </p:blipFill>
        <p:spPr>
          <a:xfrm>
            <a:off x="4457618" y="2913656"/>
            <a:ext cx="3246217" cy="3944344"/>
          </a:xfrm>
          <a:prstGeom prst="rect">
            <a:avLst/>
          </a:prstGeom>
        </p:spPr>
      </p:pic>
      <p:sp>
        <p:nvSpPr>
          <p:cNvPr id="8" name="Titolo 2">
            <a:extLst>
              <a:ext uri="{FF2B5EF4-FFF2-40B4-BE49-F238E27FC236}">
                <a16:creationId xmlns:a16="http://schemas.microsoft.com/office/drawing/2014/main" id="{42FC2E17-CD56-F6ED-0DB9-4A7E25D591B5}"/>
              </a:ext>
            </a:extLst>
          </p:cNvPr>
          <p:cNvSpPr txBox="1">
            <a:spLocks/>
          </p:cNvSpPr>
          <p:nvPr/>
        </p:nvSpPr>
        <p:spPr>
          <a:xfrm>
            <a:off x="4472891" y="2538847"/>
            <a:ext cx="3246217" cy="66155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800" kern="1200" dirty="0">
                <a:solidFill>
                  <a:srgbClr val="222B35"/>
                </a:solidFill>
                <a:latin typeface="Nexa Bold"/>
                <a:ea typeface="Nexa Bold"/>
                <a:cs typeface="Nexa Bold"/>
                <a:sym typeface="Nexa Bold"/>
              </a:defRPr>
            </a:lvl1pPr>
          </a:lstStyle>
          <a:p>
            <a:pPr algn="ctr"/>
            <a:r>
              <a:rPr lang="it-IT" sz="2400" b="1" dirty="0"/>
              <a:t>Lab</a:t>
            </a:r>
            <a:r>
              <a:rPr lang="it-IT" sz="1800" dirty="0"/>
              <a:t> </a:t>
            </a:r>
            <a:r>
              <a:rPr lang="it-IT" sz="2000" dirty="0"/>
              <a:t>su moduli fotovoltaici (meteo permettendo)</a:t>
            </a:r>
            <a:endParaRPr lang="it-IT" sz="1800" dirty="0"/>
          </a:p>
        </p:txBody>
      </p:sp>
      <p:pic>
        <p:nvPicPr>
          <p:cNvPr id="6" name="Immagine 5" descr="Immagine che contiene macchina, interno&#10;&#10;Descrizione generata automaticamente">
            <a:extLst>
              <a:ext uri="{FF2B5EF4-FFF2-40B4-BE49-F238E27FC236}">
                <a16:creationId xmlns:a16="http://schemas.microsoft.com/office/drawing/2014/main" id="{0B61C9E2-7512-E71C-8D95-90CA0770D73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2"/>
          <a:stretch/>
        </p:blipFill>
        <p:spPr>
          <a:xfrm>
            <a:off x="-43436" y="2265780"/>
            <a:ext cx="3044450" cy="16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FA608-DFDD-AB74-8E5C-8B35EA37E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0356C4B-C505-7C54-A57F-2ED1905E0EFC}"/>
              </a:ext>
            </a:extLst>
          </p:cNvPr>
          <p:cNvSpPr txBox="1"/>
          <p:nvPr/>
        </p:nvSpPr>
        <p:spPr>
          <a:xfrm>
            <a:off x="252493" y="0"/>
            <a:ext cx="4873983" cy="4893647"/>
          </a:xfrm>
          <a:prstGeom prst="rect">
            <a:avLst/>
          </a:prstGeom>
          <a:solidFill>
            <a:srgbClr val="57A95C"/>
          </a:solidFill>
        </p:spPr>
        <p:txBody>
          <a:bodyPr wrap="square">
            <a:spAutoFit/>
          </a:bodyPr>
          <a:lstStyle/>
          <a:p>
            <a:pPr algn="ctr"/>
            <a:r>
              <a:rPr lang="it-IT" sz="7200" b="1" dirty="0">
                <a:solidFill>
                  <a:schemeClr val="bg1"/>
                </a:solidFill>
              </a:rPr>
              <a:t>5° giorno…</a:t>
            </a:r>
          </a:p>
          <a:p>
            <a:pPr algn="ctr"/>
            <a:endParaRPr lang="it-IT" sz="4800" b="1" dirty="0">
              <a:solidFill>
                <a:srgbClr val="FFC000"/>
              </a:solidFill>
            </a:endParaRPr>
          </a:p>
          <a:p>
            <a:pPr algn="ctr"/>
            <a:r>
              <a:rPr lang="it-IT" sz="4800" b="1" dirty="0">
                <a:solidFill>
                  <a:srgbClr val="FFC000"/>
                </a:solidFill>
              </a:rPr>
              <a:t>Finalizzazione e Presentazione Progetto di gruppo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AA063E-C154-6F25-E722-9E7CFAC45879}"/>
              </a:ext>
            </a:extLst>
          </p:cNvPr>
          <p:cNvSpPr txBox="1"/>
          <p:nvPr/>
        </p:nvSpPr>
        <p:spPr>
          <a:xfrm>
            <a:off x="5233481" y="924128"/>
            <a:ext cx="6958519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Voi Ragazzi siete </a:t>
            </a:r>
            <a:r>
              <a:rPr lang="it-IT" u="sng" dirty="0"/>
              <a:t>una squadra</a:t>
            </a:r>
            <a:r>
              <a:rPr lang="it-IT" dirty="0"/>
              <a:t> vi è assegnato un ‘problema energetico’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squadra è divisa in 4 gruppi.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Ogni gruppo contribuisce a risolvere il problema focalizzandosi su 1 solo argomento (il tema di un giorno) trattato nella settimana.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Presentazioni dei contributi alle soluzioni gruppo x gruppo.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dirty="0">
                <a:sym typeface="Wingdings" panose="05000000000000000000" pitchFamily="2" charset="2"/>
              </a:rPr>
              <a:t> Soluzione = risultato di un mix energetico  sinergia di competenze </a:t>
            </a:r>
            <a:endParaRPr lang="it-IT" dirty="0"/>
          </a:p>
          <a:p>
            <a:endParaRPr lang="en-US" dirty="0"/>
          </a:p>
        </p:txBody>
      </p:sp>
      <p:pic>
        <p:nvPicPr>
          <p:cNvPr id="5" name="Immagine 4" descr="Immagine che contiene vestiti, bottiglia, persona, testo&#10;&#10;Descrizione generata automaticamente">
            <a:extLst>
              <a:ext uri="{FF2B5EF4-FFF2-40B4-BE49-F238E27FC236}">
                <a16:creationId xmlns:a16="http://schemas.microsoft.com/office/drawing/2014/main" id="{5BA40F03-D266-7465-AFB8-B4126BB18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3287" b="20425"/>
          <a:stretch/>
        </p:blipFill>
        <p:spPr>
          <a:xfrm>
            <a:off x="5230245" y="2915511"/>
            <a:ext cx="6958518" cy="394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40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err="1"/>
              <a:t>TechCamp@POLIMI</a:t>
            </a:r>
            <a:endParaRPr lang="it-IT" sz="3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2"/>
          </p:nvPr>
        </p:nvSpPr>
        <p:spPr>
          <a:xfrm>
            <a:off x="5965372" y="3310837"/>
            <a:ext cx="4397349" cy="482929"/>
          </a:xfrm>
        </p:spPr>
        <p:txBody>
          <a:bodyPr/>
          <a:lstStyle/>
          <a:p>
            <a:r>
              <a:rPr lang="it-IT" sz="2000" dirty="0"/>
              <a:t>Piazza Leonardo da Vinci, 32</a:t>
            </a:r>
          </a:p>
          <a:p>
            <a:r>
              <a:rPr lang="it-IT" sz="2000" dirty="0"/>
              <a:t>20133 MILANO</a:t>
            </a:r>
          </a:p>
          <a:p>
            <a:endParaRPr lang="it-IT" sz="2000" dirty="0"/>
          </a:p>
          <a:p>
            <a:r>
              <a:rPr lang="it-IT" sz="2000" dirty="0">
                <a:hlinkClick r:id="rId2"/>
              </a:rPr>
              <a:t>techcamp@polimi.it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www.techcamp.polimi.it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2607327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Camp-Presentazione-16-9-mod.potx" id="{D48DE292-879F-49BF-99E9-52D09FC256A2}" vid="{09DF39E1-0B68-436A-9077-DC150B8432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TechCamp-Presentazione 6 FEBBRAIO-16-9-finale</Template>
  <TotalTime>449</TotalTime>
  <Words>303</Words>
  <Application>Microsoft Office PowerPoint</Application>
  <PresentationFormat>Widescreen</PresentationFormat>
  <Paragraphs>41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Calibri</vt:lpstr>
      <vt:lpstr>Linux Libertine</vt:lpstr>
      <vt:lpstr>Nexa Bold</vt:lpstr>
      <vt:lpstr>Wingdings</vt:lpstr>
      <vt:lpstr>Tema di Office</vt:lpstr>
      <vt:lpstr>GREEN ENERGY Pillars and dreams Dip. Energia</vt:lpstr>
      <vt:lpstr>Programma</vt:lpstr>
      <vt:lpstr>Presentazione standard di PowerPoint</vt:lpstr>
      <vt:lpstr>Seleziona il tuo mix di produzione energetica</vt:lpstr>
      <vt:lpstr>Presentazione standard di PowerPoint</vt:lpstr>
      <vt:lpstr>TechCamp@POLIMI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ENERGY Pillars and dreams </dc:title>
  <dc:creator>Paolo Gaetani</dc:creator>
  <cp:lastModifiedBy>Emanuele Giovanni Carlo Ogliari</cp:lastModifiedBy>
  <cp:revision>3</cp:revision>
  <dcterms:created xsi:type="dcterms:W3CDTF">2024-02-02T15:41:51Z</dcterms:created>
  <dcterms:modified xsi:type="dcterms:W3CDTF">2025-02-19T22:53:14Z</dcterms:modified>
</cp:coreProperties>
</file>